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82" r:id="rId1"/>
  </p:sldMasterIdLst>
  <p:notesMasterIdLst>
    <p:notesMasterId r:id="rId25"/>
  </p:notesMasterIdLst>
  <p:sldIdLst>
    <p:sldId id="1453" r:id="rId2"/>
    <p:sldId id="260" r:id="rId3"/>
    <p:sldId id="1230" r:id="rId4"/>
    <p:sldId id="1464" r:id="rId5"/>
    <p:sldId id="1465" r:id="rId6"/>
    <p:sldId id="1471" r:id="rId7"/>
    <p:sldId id="1440" r:id="rId8"/>
    <p:sldId id="1460" r:id="rId9"/>
    <p:sldId id="1459" r:id="rId10"/>
    <p:sldId id="1231" r:id="rId11"/>
    <p:sldId id="1444" r:id="rId12"/>
    <p:sldId id="1451" r:id="rId13"/>
    <p:sldId id="1443" r:id="rId14"/>
    <p:sldId id="1466" r:id="rId15"/>
    <p:sldId id="1469" r:id="rId16"/>
    <p:sldId id="1470" r:id="rId17"/>
    <p:sldId id="1446" r:id="rId18"/>
    <p:sldId id="1467" r:id="rId19"/>
    <p:sldId id="1463" r:id="rId20"/>
    <p:sldId id="1299" r:id="rId21"/>
    <p:sldId id="1433" r:id="rId22"/>
    <p:sldId id="1442" r:id="rId23"/>
    <p:sldId id="1457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Radatron" id="{7273072E-5BEB-4531-AE7E-7B7213FB9297}">
          <p14:sldIdLst>
            <p14:sldId id="1453"/>
            <p14:sldId id="260"/>
            <p14:sldId id="1230"/>
            <p14:sldId id="1464"/>
            <p14:sldId id="1465"/>
            <p14:sldId id="1471"/>
            <p14:sldId id="1440"/>
            <p14:sldId id="1460"/>
            <p14:sldId id="1459"/>
            <p14:sldId id="1231"/>
            <p14:sldId id="1444"/>
            <p14:sldId id="1451"/>
            <p14:sldId id="1443"/>
            <p14:sldId id="1466"/>
            <p14:sldId id="1469"/>
            <p14:sldId id="1470"/>
            <p14:sldId id="1446"/>
            <p14:sldId id="1467"/>
            <p14:sldId id="1463"/>
            <p14:sldId id="1299"/>
            <p14:sldId id="1433"/>
            <p14:sldId id="1442"/>
            <p14:sldId id="1457"/>
          </p14:sldIdLst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105" roundtripDataSignature="AMtx7mhSaRiTD9uDhGJ3nUfwohnl+c0R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B24"/>
    <a:srgbClr val="0000FF"/>
    <a:srgbClr val="000083"/>
    <a:srgbClr val="021035"/>
    <a:srgbClr val="E84B36"/>
    <a:srgbClr val="0066FF"/>
    <a:srgbClr val="15264B"/>
    <a:srgbClr val="0A6FBC"/>
    <a:srgbClr val="244D90"/>
    <a:srgbClr val="234A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22" autoAdjust="0"/>
    <p:restoredTop sz="71569" autoAdjust="0"/>
  </p:normalViewPr>
  <p:slideViewPr>
    <p:cSldViewPr snapToGrid="0" snapToObjects="1">
      <p:cViewPr varScale="1">
        <p:scale>
          <a:sx n="114" d="100"/>
          <a:sy n="114" d="100"/>
        </p:scale>
        <p:origin x="2840" y="16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10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10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0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10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endParaRPr lang="en-US" sz="1200" b="0" dirty="0">
              <a:latin typeface="Arial" panose="020B0604020202020204" pitchFamily="34" charset="0"/>
              <a:ea typeface="CMU Concrete" panose="02000603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AAA89-84D4-4827-A116-C0CA9C4F52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13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CH"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7309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CH" sz="1200" b="0" i="0" u="none" strike="noStrike" cap="non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0322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CH" sz="1200" b="0" i="0" u="none" strike="noStrike" cap="non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3536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185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4516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4647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200" b="0" i="0" u="none" strike="noStrike" cap="non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7368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CH" sz="1200" b="0" i="0" u="none" strike="noStrike" cap="non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8748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CH" sz="1200" b="0" i="0" u="none" strike="noStrike" cap="non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2733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CH" sz="1200" b="0" i="0" u="none" strike="noStrike" cap="non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4013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AAA89-84D4-4827-A116-C0CA9C4F52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51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9919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5474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7114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9998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5802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695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4162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7268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/>
              <a:t>86+16*3  = 86+48 = 134</a:t>
            </a:r>
            <a:endParaRPr lang="en-US"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7221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DengXia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8311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DengXia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2925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50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1730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34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18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16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26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E12BA-1B38-4C31-99F5-88CE5729C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BE5AF6-E67F-4D95-A3C4-61FE3C6DC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C7278-B90E-4201-AE78-C9E04FDC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5617-D737-4257-BC70-6AA113CF739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B74EF-6EC9-4098-976D-1BF2734C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0063F-B90C-4DFF-95A0-0EF3BA153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3DBA0-0BE4-4D24-A1D8-23903E62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5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553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7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7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2.png"/><Relationship Id="rId1" Type="http://schemas.openxmlformats.org/officeDocument/2006/relationships/tags" Target="../tags/tag7.xml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15" Type="http://schemas.openxmlformats.org/officeDocument/2006/relationships/image" Target="../media/image420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Relationship Id="rId14" Type="http://schemas.openxmlformats.org/officeDocument/2006/relationships/image" Target="../media/image3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9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0.png"/><Relationship Id="rId12" Type="http://schemas.openxmlformats.org/officeDocument/2006/relationships/image" Target="../media/image48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9.png"/><Relationship Id="rId11" Type="http://schemas.openxmlformats.org/officeDocument/2006/relationships/image" Target="../media/image470.png"/><Relationship Id="rId15" Type="http://schemas.openxmlformats.org/officeDocument/2006/relationships/image" Target="../media/image530.png"/><Relationship Id="rId10" Type="http://schemas.openxmlformats.org/officeDocument/2006/relationships/image" Target="../media/image53.png"/><Relationship Id="rId9" Type="http://schemas.openxmlformats.org/officeDocument/2006/relationships/image" Target="../media/image52.png"/><Relationship Id="rId14" Type="http://schemas.openxmlformats.org/officeDocument/2006/relationships/image" Target="../media/image5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3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0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8.png"/><Relationship Id="rId5" Type="http://schemas.openxmlformats.org/officeDocument/2006/relationships/image" Target="../media/image471.png"/><Relationship Id="rId4" Type="http://schemas.openxmlformats.org/officeDocument/2006/relationships/image" Target="../media/image4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69.png"/><Relationship Id="rId10" Type="http://schemas.openxmlformats.org/officeDocument/2006/relationships/image" Target="../media/image72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13" Type="http://schemas.openxmlformats.org/officeDocument/2006/relationships/image" Target="../media/image690.png"/><Relationship Id="rId18" Type="http://schemas.openxmlformats.org/officeDocument/2006/relationships/image" Target="../media/image740.png"/><Relationship Id="rId3" Type="http://schemas.openxmlformats.org/officeDocument/2006/relationships/image" Target="../media/image59.png"/><Relationship Id="rId21" Type="http://schemas.openxmlformats.org/officeDocument/2006/relationships/image" Target="../media/image770.png"/><Relationship Id="rId7" Type="http://schemas.openxmlformats.org/officeDocument/2006/relationships/image" Target="../media/image58.png"/><Relationship Id="rId12" Type="http://schemas.openxmlformats.org/officeDocument/2006/relationships/image" Target="../media/image680.png"/><Relationship Id="rId17" Type="http://schemas.openxmlformats.org/officeDocument/2006/relationships/image" Target="../media/image730.png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720.png"/><Relationship Id="rId20" Type="http://schemas.openxmlformats.org/officeDocument/2006/relationships/image" Target="../media/image7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0.png"/><Relationship Id="rId11" Type="http://schemas.openxmlformats.org/officeDocument/2006/relationships/image" Target="../media/image670.png"/><Relationship Id="rId24" Type="http://schemas.microsoft.com/office/2007/relationships/hdphoto" Target="../media/hdphoto3.wdp"/><Relationship Id="rId15" Type="http://schemas.openxmlformats.org/officeDocument/2006/relationships/image" Target="../media/image710.png"/><Relationship Id="rId23" Type="http://schemas.openxmlformats.org/officeDocument/2006/relationships/image" Target="../media/image30.png"/><Relationship Id="rId10" Type="http://schemas.openxmlformats.org/officeDocument/2006/relationships/image" Target="../media/image660.png"/><Relationship Id="rId19" Type="http://schemas.openxmlformats.org/officeDocument/2006/relationships/image" Target="../media/image750.png"/><Relationship Id="rId9" Type="http://schemas.openxmlformats.org/officeDocument/2006/relationships/image" Target="../media/image56.png"/><Relationship Id="rId14" Type="http://schemas.openxmlformats.org/officeDocument/2006/relationships/image" Target="../media/image700.png"/><Relationship Id="rId22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2.wdp"/><Relationship Id="rId18" Type="http://schemas.openxmlformats.org/officeDocument/2006/relationships/image" Target="../media/image17.png"/><Relationship Id="rId3" Type="http://schemas.openxmlformats.org/officeDocument/2006/relationships/image" Target="../media/image22.png"/><Relationship Id="rId21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4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1.wdp"/><Relationship Id="rId24" Type="http://schemas.openxmlformats.org/officeDocument/2006/relationships/image" Target="../media/image25.png"/><Relationship Id="rId5" Type="http://schemas.openxmlformats.org/officeDocument/2006/relationships/image" Target="../media/image30.png"/><Relationship Id="rId15" Type="http://schemas.openxmlformats.org/officeDocument/2006/relationships/image" Target="../media/image16.png"/><Relationship Id="rId23" Type="http://schemas.openxmlformats.org/officeDocument/2006/relationships/image" Target="../media/image74.png"/><Relationship Id="rId10" Type="http://schemas.openxmlformats.org/officeDocument/2006/relationships/image" Target="../media/image64.png"/><Relationship Id="rId19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13.png"/><Relationship Id="rId14" Type="http://schemas.openxmlformats.org/officeDocument/2006/relationships/image" Target="../media/image70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0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6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microsoft.com/office/2007/relationships/hdphoto" Target="../media/hdphoto2.wdp"/><Relationship Id="rId19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40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34.png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9" Type="http://schemas.openxmlformats.org/officeDocument/2006/relationships/image" Target="../media/image320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1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3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7D69AC9-1B30-4988-87E9-083175AC1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8644"/>
            <a:ext cx="9144000" cy="1607173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800" b="1" dirty="0">
                <a:latin typeface="Arial" panose="020B0604020202020204" pitchFamily="34" charset="0"/>
                <a:ea typeface="CMU Concrete" panose="02000603000000000000" pitchFamily="2" charset="0"/>
                <a:cs typeface="Arial" panose="020B0604020202020204" pitchFamily="34" charset="0"/>
              </a:rPr>
              <a:t>Exploiting Virtual Array Diversity for Accurate Radar Detection</a:t>
            </a:r>
          </a:p>
        </p:txBody>
      </p:sp>
      <p:sp>
        <p:nvSpPr>
          <p:cNvPr id="184" name="Title 1">
            <a:extLst>
              <a:ext uri="{FF2B5EF4-FFF2-40B4-BE49-F238E27FC236}">
                <a16:creationId xmlns:a16="http://schemas.microsoft.com/office/drawing/2014/main" id="{DF37B3B6-D2B1-4963-B3F3-6008656E6DDF}"/>
              </a:ext>
            </a:extLst>
          </p:cNvPr>
          <p:cNvSpPr txBox="1">
            <a:spLocks/>
          </p:cNvSpPr>
          <p:nvPr/>
        </p:nvSpPr>
        <p:spPr>
          <a:xfrm>
            <a:off x="322730" y="2607620"/>
            <a:ext cx="11546541" cy="2560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Junfeng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Guan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★†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Sohrab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Madani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Waleed Ahmed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Samah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Hussein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Saurabh Gupta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Haitham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Hassanieh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★†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★ University of Illinois Urbana-Champaign (UIUC), USA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†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École Polytechnique Fédérale de Lausanne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EPFL), Switzerland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CF96D8-64FD-9BE3-8FC2-04800F3AE953}"/>
              </a:ext>
            </a:extLst>
          </p:cNvPr>
          <p:cNvGrpSpPr/>
          <p:nvPr/>
        </p:nvGrpSpPr>
        <p:grpSpPr>
          <a:xfrm>
            <a:off x="8435522" y="5670553"/>
            <a:ext cx="3563478" cy="1037042"/>
            <a:chOff x="467995" y="467410"/>
            <a:chExt cx="1239367" cy="360680"/>
          </a:xfrm>
          <a:solidFill>
            <a:srgbClr val="EE1B24"/>
          </a:solidFill>
        </p:grpSpPr>
        <p:sp>
          <p:nvSpPr>
            <p:cNvPr id="5" name="object 35">
              <a:extLst>
                <a:ext uri="{FF2B5EF4-FFF2-40B4-BE49-F238E27FC236}">
                  <a16:creationId xmlns:a16="http://schemas.microsoft.com/office/drawing/2014/main" id="{7A39DC58-2C9B-CBC4-BFD8-F1A79D6D75BB}"/>
                </a:ext>
              </a:extLst>
            </p:cNvPr>
            <p:cNvSpPr/>
            <p:nvPr/>
          </p:nvSpPr>
          <p:spPr>
            <a:xfrm>
              <a:off x="467995" y="467410"/>
              <a:ext cx="260985" cy="360680"/>
            </a:xfrm>
            <a:custGeom>
              <a:avLst/>
              <a:gdLst/>
              <a:ahLst/>
              <a:cxnLst/>
              <a:rect l="l" t="t" r="r" b="b"/>
              <a:pathLst>
                <a:path w="260984" h="360680">
                  <a:moveTo>
                    <a:pt x="260413" y="0"/>
                  </a:moveTo>
                  <a:lnTo>
                    <a:pt x="0" y="0"/>
                  </a:lnTo>
                  <a:lnTo>
                    <a:pt x="0" y="67310"/>
                  </a:lnTo>
                  <a:lnTo>
                    <a:pt x="0" y="147320"/>
                  </a:lnTo>
                  <a:lnTo>
                    <a:pt x="77647" y="147320"/>
                  </a:lnTo>
                  <a:lnTo>
                    <a:pt x="77647" y="213271"/>
                  </a:lnTo>
                  <a:lnTo>
                    <a:pt x="0" y="213271"/>
                  </a:lnTo>
                  <a:lnTo>
                    <a:pt x="0" y="294551"/>
                  </a:lnTo>
                  <a:lnTo>
                    <a:pt x="0" y="360591"/>
                  </a:lnTo>
                  <a:lnTo>
                    <a:pt x="260413" y="360591"/>
                  </a:lnTo>
                  <a:lnTo>
                    <a:pt x="260413" y="294551"/>
                  </a:lnTo>
                  <a:lnTo>
                    <a:pt x="77647" y="294551"/>
                  </a:lnTo>
                  <a:lnTo>
                    <a:pt x="77647" y="213868"/>
                  </a:lnTo>
                  <a:lnTo>
                    <a:pt x="244792" y="213868"/>
                  </a:lnTo>
                  <a:lnTo>
                    <a:pt x="244792" y="147307"/>
                  </a:lnTo>
                  <a:lnTo>
                    <a:pt x="77647" y="147307"/>
                  </a:lnTo>
                  <a:lnTo>
                    <a:pt x="77647" y="67310"/>
                  </a:lnTo>
                  <a:lnTo>
                    <a:pt x="260413" y="67310"/>
                  </a:lnTo>
                  <a:lnTo>
                    <a:pt x="26041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36">
              <a:extLst>
                <a:ext uri="{FF2B5EF4-FFF2-40B4-BE49-F238E27FC236}">
                  <a16:creationId xmlns:a16="http://schemas.microsoft.com/office/drawing/2014/main" id="{9E075B0B-3DBF-C287-21F4-C8EADCBEDC87}"/>
                </a:ext>
              </a:extLst>
            </p:cNvPr>
            <p:cNvSpPr/>
            <p:nvPr/>
          </p:nvSpPr>
          <p:spPr>
            <a:xfrm>
              <a:off x="794966" y="468000"/>
              <a:ext cx="285750" cy="360045"/>
            </a:xfrm>
            <a:custGeom>
              <a:avLst/>
              <a:gdLst/>
              <a:ahLst/>
              <a:cxnLst/>
              <a:rect l="l" t="t" r="r" b="b"/>
              <a:pathLst>
                <a:path w="285750" h="360044">
                  <a:moveTo>
                    <a:pt x="160832" y="0"/>
                  </a:moveTo>
                  <a:lnTo>
                    <a:pt x="0" y="0"/>
                  </a:lnTo>
                  <a:lnTo>
                    <a:pt x="0" y="359994"/>
                  </a:lnTo>
                  <a:lnTo>
                    <a:pt x="77647" y="359994"/>
                  </a:lnTo>
                  <a:lnTo>
                    <a:pt x="77647" y="213258"/>
                  </a:lnTo>
                  <a:lnTo>
                    <a:pt x="160832" y="213258"/>
                  </a:lnTo>
                  <a:lnTo>
                    <a:pt x="205833" y="208152"/>
                  </a:lnTo>
                  <a:lnTo>
                    <a:pt x="248893" y="187290"/>
                  </a:lnTo>
                  <a:lnTo>
                    <a:pt x="274656" y="155363"/>
                  </a:lnTo>
                  <a:lnTo>
                    <a:pt x="278250" y="146723"/>
                  </a:lnTo>
                  <a:lnTo>
                    <a:pt x="77647" y="146723"/>
                  </a:lnTo>
                  <a:lnTo>
                    <a:pt x="77647" y="66560"/>
                  </a:lnTo>
                  <a:lnTo>
                    <a:pt x="278353" y="66560"/>
                  </a:lnTo>
                  <a:lnTo>
                    <a:pt x="274656" y="57766"/>
                  </a:lnTo>
                  <a:lnTo>
                    <a:pt x="248893" y="25971"/>
                  </a:lnTo>
                  <a:lnTo>
                    <a:pt x="205833" y="5105"/>
                  </a:lnTo>
                  <a:lnTo>
                    <a:pt x="177091" y="566"/>
                  </a:lnTo>
                  <a:lnTo>
                    <a:pt x="160832" y="0"/>
                  </a:lnTo>
                  <a:close/>
                </a:path>
                <a:path w="285750" h="360044">
                  <a:moveTo>
                    <a:pt x="278353" y="66560"/>
                  </a:moveTo>
                  <a:lnTo>
                    <a:pt x="139153" y="66560"/>
                  </a:lnTo>
                  <a:lnTo>
                    <a:pt x="145898" y="66655"/>
                  </a:lnTo>
                  <a:lnTo>
                    <a:pt x="152512" y="66938"/>
                  </a:lnTo>
                  <a:lnTo>
                    <a:pt x="193941" y="76733"/>
                  </a:lnTo>
                  <a:lnTo>
                    <a:pt x="208737" y="98158"/>
                  </a:lnTo>
                  <a:lnTo>
                    <a:pt x="208737" y="115125"/>
                  </a:lnTo>
                  <a:lnTo>
                    <a:pt x="181165" y="142290"/>
                  </a:lnTo>
                  <a:lnTo>
                    <a:pt x="139153" y="146723"/>
                  </a:lnTo>
                  <a:lnTo>
                    <a:pt x="278250" y="146723"/>
                  </a:lnTo>
                  <a:lnTo>
                    <a:pt x="285369" y="106629"/>
                  </a:lnTo>
                  <a:lnTo>
                    <a:pt x="284944" y="96475"/>
                  </a:lnTo>
                  <a:lnTo>
                    <a:pt x="283670" y="86494"/>
                  </a:lnTo>
                  <a:lnTo>
                    <a:pt x="281543" y="76687"/>
                  </a:lnTo>
                  <a:lnTo>
                    <a:pt x="278512" y="66938"/>
                  </a:lnTo>
                  <a:lnTo>
                    <a:pt x="278353" y="6656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37">
              <a:extLst>
                <a:ext uri="{FF2B5EF4-FFF2-40B4-BE49-F238E27FC236}">
                  <a16:creationId xmlns:a16="http://schemas.microsoft.com/office/drawing/2014/main" id="{DE20537E-3996-B03B-D91E-BFC8E4036C6F}"/>
                </a:ext>
              </a:extLst>
            </p:cNvPr>
            <p:cNvSpPr/>
            <p:nvPr/>
          </p:nvSpPr>
          <p:spPr>
            <a:xfrm>
              <a:off x="1446377" y="468070"/>
              <a:ext cx="260985" cy="359410"/>
            </a:xfrm>
            <a:custGeom>
              <a:avLst/>
              <a:gdLst/>
              <a:ahLst/>
              <a:cxnLst/>
              <a:rect l="l" t="t" r="r" b="b"/>
              <a:pathLst>
                <a:path w="260985" h="359409">
                  <a:moveTo>
                    <a:pt x="260426" y="293370"/>
                  </a:moveTo>
                  <a:lnTo>
                    <a:pt x="77647" y="293370"/>
                  </a:lnTo>
                  <a:lnTo>
                    <a:pt x="77647" y="0"/>
                  </a:lnTo>
                  <a:lnTo>
                    <a:pt x="0" y="0"/>
                  </a:lnTo>
                  <a:lnTo>
                    <a:pt x="0" y="293370"/>
                  </a:lnTo>
                  <a:lnTo>
                    <a:pt x="0" y="359410"/>
                  </a:lnTo>
                  <a:lnTo>
                    <a:pt x="260426" y="359410"/>
                  </a:lnTo>
                  <a:lnTo>
                    <a:pt x="260426" y="29337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38">
              <a:extLst>
                <a:ext uri="{FF2B5EF4-FFF2-40B4-BE49-F238E27FC236}">
                  <a16:creationId xmlns:a16="http://schemas.microsoft.com/office/drawing/2014/main" id="{88B61622-C3ED-7158-BE78-57AD5FAE3B29}"/>
                </a:ext>
              </a:extLst>
            </p:cNvPr>
            <p:cNvSpPr/>
            <p:nvPr/>
          </p:nvSpPr>
          <p:spPr>
            <a:xfrm>
              <a:off x="1129741" y="467410"/>
              <a:ext cx="260985" cy="360680"/>
            </a:xfrm>
            <a:custGeom>
              <a:avLst/>
              <a:gdLst/>
              <a:ahLst/>
              <a:cxnLst/>
              <a:rect l="l" t="t" r="r" b="b"/>
              <a:pathLst>
                <a:path w="260984" h="360680">
                  <a:moveTo>
                    <a:pt x="77647" y="213868"/>
                  </a:moveTo>
                  <a:lnTo>
                    <a:pt x="0" y="213868"/>
                  </a:lnTo>
                  <a:lnTo>
                    <a:pt x="0" y="360591"/>
                  </a:lnTo>
                  <a:lnTo>
                    <a:pt x="77647" y="360591"/>
                  </a:lnTo>
                  <a:lnTo>
                    <a:pt x="77647" y="213868"/>
                  </a:lnTo>
                  <a:close/>
                </a:path>
                <a:path w="260984" h="360680">
                  <a:moveTo>
                    <a:pt x="260413" y="0"/>
                  </a:moveTo>
                  <a:lnTo>
                    <a:pt x="0" y="0"/>
                  </a:lnTo>
                  <a:lnTo>
                    <a:pt x="0" y="67310"/>
                  </a:lnTo>
                  <a:lnTo>
                    <a:pt x="0" y="147320"/>
                  </a:lnTo>
                  <a:lnTo>
                    <a:pt x="77647" y="147320"/>
                  </a:lnTo>
                  <a:lnTo>
                    <a:pt x="77647" y="213868"/>
                  </a:lnTo>
                  <a:lnTo>
                    <a:pt x="244792" y="213868"/>
                  </a:lnTo>
                  <a:lnTo>
                    <a:pt x="244792" y="147307"/>
                  </a:lnTo>
                  <a:lnTo>
                    <a:pt x="77647" y="147307"/>
                  </a:lnTo>
                  <a:lnTo>
                    <a:pt x="77647" y="67310"/>
                  </a:lnTo>
                  <a:lnTo>
                    <a:pt x="260413" y="67310"/>
                  </a:lnTo>
                  <a:lnTo>
                    <a:pt x="26041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5A87D7F-CFB0-E7F7-E4B4-7985997930D6}"/>
              </a:ext>
            </a:extLst>
          </p:cNvPr>
          <p:cNvGrpSpPr/>
          <p:nvPr/>
        </p:nvGrpSpPr>
        <p:grpSpPr>
          <a:xfrm>
            <a:off x="193000" y="5666872"/>
            <a:ext cx="3523591" cy="1038969"/>
            <a:chOff x="4897690" y="5351123"/>
            <a:chExt cx="4619399" cy="13620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C618C64-6ED2-AE07-66A5-7DDB3FA70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25"/>
            <a:stretch/>
          </p:blipFill>
          <p:spPr>
            <a:xfrm>
              <a:off x="5913536" y="5353050"/>
              <a:ext cx="3603553" cy="13601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B816C1-A9D2-A92C-A7CC-75CA0458D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1130"/>
            <a:stretch/>
          </p:blipFill>
          <p:spPr>
            <a:xfrm>
              <a:off x="4897690" y="5351123"/>
              <a:ext cx="987287" cy="1360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9463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594D89-B740-4F37-99AB-737FCD2346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6764" r="16560"/>
          <a:stretch/>
        </p:blipFill>
        <p:spPr>
          <a:xfrm>
            <a:off x="0" y="1248285"/>
            <a:ext cx="4879735" cy="27340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19CC6B6-28F4-161C-C3E5-90FE0C14B076}"/>
              </a:ext>
            </a:extLst>
          </p:cNvPr>
          <p:cNvGrpSpPr/>
          <p:nvPr/>
        </p:nvGrpSpPr>
        <p:grpSpPr>
          <a:xfrm>
            <a:off x="8428286" y="1225471"/>
            <a:ext cx="3657600" cy="2743200"/>
            <a:chOff x="-1" y="3410711"/>
            <a:chExt cx="3657600" cy="27432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63DB43-D465-4589-A489-76C4AD47B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-1" y="3410711"/>
              <a:ext cx="3657600" cy="27432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2A9CED7-94F7-FF4B-0716-F5214CA56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1E1E1E"/>
                </a:clrFrom>
                <a:clrTo>
                  <a:srgbClr val="1E1E1E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340000">
              <a:off x="694944" y="3589418"/>
              <a:ext cx="1802433" cy="1680011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350496D6-D8F0-43B3-8D38-B25289542640}"/>
              </a:ext>
            </a:extLst>
          </p:cNvPr>
          <p:cNvPicPr preferRelativeResize="0">
            <a:picLocks/>
          </p:cNvPicPr>
          <p:nvPr/>
        </p:nvPicPr>
        <p:blipFill>
          <a:blip r:embed="rId9"/>
          <a:srcRect/>
          <a:stretch/>
        </p:blipFill>
        <p:spPr>
          <a:xfrm>
            <a:off x="4890429" y="1225471"/>
            <a:ext cx="3657600" cy="274320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069DAAA-2B26-0090-6475-CEAA4DEBB5F7}"/>
              </a:ext>
            </a:extLst>
          </p:cNvPr>
          <p:cNvGrpSpPr/>
          <p:nvPr/>
        </p:nvGrpSpPr>
        <p:grpSpPr>
          <a:xfrm>
            <a:off x="5674514" y="1248285"/>
            <a:ext cx="2873515" cy="2711242"/>
            <a:chOff x="5682274" y="1419814"/>
            <a:chExt cx="2873515" cy="2711242"/>
          </a:xfrm>
        </p:grpSpPr>
        <p:sp>
          <p:nvSpPr>
            <p:cNvPr id="53" name="CustomShape 11">
              <a:extLst>
                <a:ext uri="{FF2B5EF4-FFF2-40B4-BE49-F238E27FC236}">
                  <a16:creationId xmlns:a16="http://schemas.microsoft.com/office/drawing/2014/main" id="{BABB5326-A952-4910-9E57-D83D480E9BFB}"/>
                </a:ext>
              </a:extLst>
            </p:cNvPr>
            <p:cNvSpPr/>
            <p:nvPr/>
          </p:nvSpPr>
          <p:spPr>
            <a:xfrm>
              <a:off x="5682274" y="2493903"/>
              <a:ext cx="1307592" cy="978408"/>
            </a:xfrm>
            <a:prstGeom prst="rect">
              <a:avLst/>
            </a:prstGeom>
            <a:noFill/>
            <a:ln w="31750">
              <a:solidFill>
                <a:schemeClr val="bg1">
                  <a:lumMod val="65000"/>
                </a:schemeClr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307592"/>
                        <a:gd name="connsiteY0" fmla="*/ 0 h 978408"/>
                        <a:gd name="connsiteX1" fmla="*/ 422788 w 1307592"/>
                        <a:gd name="connsiteY1" fmla="*/ 0 h 978408"/>
                        <a:gd name="connsiteX2" fmla="*/ 819424 w 1307592"/>
                        <a:gd name="connsiteY2" fmla="*/ 0 h 978408"/>
                        <a:gd name="connsiteX3" fmla="*/ 1307592 w 1307592"/>
                        <a:gd name="connsiteY3" fmla="*/ 0 h 978408"/>
                        <a:gd name="connsiteX4" fmla="*/ 1307592 w 1307592"/>
                        <a:gd name="connsiteY4" fmla="*/ 479420 h 978408"/>
                        <a:gd name="connsiteX5" fmla="*/ 1307592 w 1307592"/>
                        <a:gd name="connsiteY5" fmla="*/ 978408 h 978408"/>
                        <a:gd name="connsiteX6" fmla="*/ 897880 w 1307592"/>
                        <a:gd name="connsiteY6" fmla="*/ 978408 h 978408"/>
                        <a:gd name="connsiteX7" fmla="*/ 488168 w 1307592"/>
                        <a:gd name="connsiteY7" fmla="*/ 978408 h 978408"/>
                        <a:gd name="connsiteX8" fmla="*/ 0 w 1307592"/>
                        <a:gd name="connsiteY8" fmla="*/ 978408 h 978408"/>
                        <a:gd name="connsiteX9" fmla="*/ 0 w 1307592"/>
                        <a:gd name="connsiteY9" fmla="*/ 518556 h 978408"/>
                        <a:gd name="connsiteX10" fmla="*/ 0 w 1307592"/>
                        <a:gd name="connsiteY10" fmla="*/ 0 h 97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07592" h="978408" extrusionOk="0">
                          <a:moveTo>
                            <a:pt x="0" y="0"/>
                          </a:moveTo>
                          <a:cubicBezTo>
                            <a:pt x="133699" y="-43237"/>
                            <a:pt x="239019" y="11361"/>
                            <a:pt x="422788" y="0"/>
                          </a:cubicBezTo>
                          <a:cubicBezTo>
                            <a:pt x="606557" y="-11361"/>
                            <a:pt x="724221" y="24135"/>
                            <a:pt x="819424" y="0"/>
                          </a:cubicBezTo>
                          <a:cubicBezTo>
                            <a:pt x="914627" y="-24135"/>
                            <a:pt x="1068875" y="5828"/>
                            <a:pt x="1307592" y="0"/>
                          </a:cubicBezTo>
                          <a:cubicBezTo>
                            <a:pt x="1318433" y="97771"/>
                            <a:pt x="1267263" y="377482"/>
                            <a:pt x="1307592" y="479420"/>
                          </a:cubicBezTo>
                          <a:cubicBezTo>
                            <a:pt x="1347921" y="581358"/>
                            <a:pt x="1272844" y="815926"/>
                            <a:pt x="1307592" y="978408"/>
                          </a:cubicBezTo>
                          <a:cubicBezTo>
                            <a:pt x="1180580" y="1008895"/>
                            <a:pt x="1024493" y="966199"/>
                            <a:pt x="897880" y="978408"/>
                          </a:cubicBezTo>
                          <a:cubicBezTo>
                            <a:pt x="771267" y="990617"/>
                            <a:pt x="657917" y="978345"/>
                            <a:pt x="488168" y="978408"/>
                          </a:cubicBezTo>
                          <a:cubicBezTo>
                            <a:pt x="318419" y="978471"/>
                            <a:pt x="129190" y="927895"/>
                            <a:pt x="0" y="978408"/>
                          </a:cubicBezTo>
                          <a:cubicBezTo>
                            <a:pt x="-36707" y="874806"/>
                            <a:pt x="39173" y="718701"/>
                            <a:pt x="0" y="518556"/>
                          </a:cubicBezTo>
                          <a:cubicBezTo>
                            <a:pt x="-39173" y="318411"/>
                            <a:pt x="31324" y="1559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087547C-28F8-4347-8F88-7E7A91C334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9866" y="1419814"/>
              <a:ext cx="1565923" cy="1074089"/>
            </a:xfrm>
            <a:prstGeom prst="straightConnector1">
              <a:avLst/>
            </a:prstGeom>
            <a:ln w="28575">
              <a:solidFill>
                <a:schemeClr val="accent3"/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6635CE4-C6CA-4735-98C4-D4782C87D9C2}"/>
                </a:ext>
              </a:extLst>
            </p:cNvPr>
            <p:cNvCxnSpPr>
              <a:cxnSpLocks/>
            </p:cNvCxnSpPr>
            <p:nvPr/>
          </p:nvCxnSpPr>
          <p:spPr>
            <a:xfrm>
              <a:off x="6989866" y="3472311"/>
              <a:ext cx="1555229" cy="658745"/>
            </a:xfrm>
            <a:prstGeom prst="straightConnector1">
              <a:avLst/>
            </a:prstGeom>
            <a:ln w="28575">
              <a:solidFill>
                <a:schemeClr val="accent3"/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Placeholder 2">
                <a:extLst>
                  <a:ext uri="{FF2B5EF4-FFF2-40B4-BE49-F238E27FC236}">
                    <a16:creationId xmlns:a16="http://schemas.microsoft.com/office/drawing/2014/main" id="{3F305262-E131-3D99-6D32-5CB63345EC7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79872" y="4836931"/>
                <a:ext cx="10515600" cy="1519723"/>
              </a:xfrm>
            </p:spPr>
            <p:txBody>
              <a:bodyPr>
                <a:normAutofit/>
              </a:bodyPr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groupChr>
                        <m:groupChrPr>
                          <m:chr m:val="⏟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groupChr>
                        <m:groupChrPr>
                          <m:chr m:val="⏟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groupChr>
                        <m:groupChrPr>
                          <m:chr m:val="⏟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CH" dirty="0"/>
              </a:p>
            </p:txBody>
          </p:sp>
        </mc:Choice>
        <mc:Fallback xmlns="">
          <p:sp>
            <p:nvSpPr>
              <p:cNvPr id="23" name="Text Placeholder 2">
                <a:extLst>
                  <a:ext uri="{FF2B5EF4-FFF2-40B4-BE49-F238E27FC236}">
                    <a16:creationId xmlns:a16="http://schemas.microsoft.com/office/drawing/2014/main" id="{3F305262-E131-3D99-6D32-5CB63345EC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79872" y="4836931"/>
                <a:ext cx="10515600" cy="1519723"/>
              </a:xfrm>
              <a:blipFill>
                <a:blip r:embed="rId12"/>
                <a:stretch>
                  <a:fillRect t="-165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803D9720-780B-AD12-A2D7-B3BC00CAF23C}"/>
              </a:ext>
            </a:extLst>
          </p:cNvPr>
          <p:cNvGrpSpPr/>
          <p:nvPr/>
        </p:nvGrpSpPr>
        <p:grpSpPr>
          <a:xfrm>
            <a:off x="2930621" y="5783331"/>
            <a:ext cx="6682064" cy="707886"/>
            <a:chOff x="2507205" y="5381188"/>
            <a:chExt cx="6682064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441A41D-AC30-8996-6597-BEC0F782C5D1}"/>
                    </a:ext>
                  </a:extLst>
                </p:cNvPr>
                <p:cNvSpPr txBox="1"/>
                <p:nvPr/>
              </p:nvSpPr>
              <p:spPr>
                <a:xfrm>
                  <a:off x="4884256" y="5381188"/>
                  <a:ext cx="224580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𝐴𝑛𝑡𝑒𝑛𝑛𝑎</m:t>
                        </m:r>
                      </m:oMath>
                    </m:oMathPara>
                  </a14:m>
                  <a:endParaRPr lang="en-US" sz="20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𝑆𝑝𝑎𝑡𝑖𝑎𝑙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𝐷𝑖𝑣𝑒𝑟𝑠𝑖𝑡𝑦</m:t>
                        </m:r>
                      </m:oMath>
                    </m:oMathPara>
                  </a14:m>
                  <a:endParaRPr lang="en-CH" sz="20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441A41D-AC30-8996-6597-BEC0F782C5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4256" y="5381188"/>
                  <a:ext cx="2245807" cy="707886"/>
                </a:xfrm>
                <a:prstGeom prst="rect">
                  <a:avLst/>
                </a:prstGeom>
                <a:blipFill>
                  <a:blip r:embed="rId13"/>
                  <a:stretch>
                    <a:fillRect b="-8772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71FBB3A-5817-BFCF-B082-073752213501}"/>
                    </a:ext>
                  </a:extLst>
                </p:cNvPr>
                <p:cNvSpPr txBox="1"/>
                <p:nvPr/>
              </p:nvSpPr>
              <p:spPr>
                <a:xfrm>
                  <a:off x="2507205" y="5381188"/>
                  <a:ext cx="224580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𝐴𝑛𝑡𝑒𝑛𝑛𝑎</m:t>
                        </m:r>
                      </m:oMath>
                    </m:oMathPara>
                  </a14:m>
                  <a:endParaRPr lang="en-US" sz="20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𝑆𝑝𝑎𝑡𝑖𝑎𝑙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𝐷𝑖𝑣𝑒𝑟𝑠𝑖𝑡𝑦</m:t>
                        </m:r>
                      </m:oMath>
                    </m:oMathPara>
                  </a14:m>
                  <a:endParaRPr lang="en-CH" sz="20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71FBB3A-5817-BFCF-B082-0737522135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7205" y="5381188"/>
                  <a:ext cx="2245807" cy="707886"/>
                </a:xfrm>
                <a:prstGeom prst="rect">
                  <a:avLst/>
                </a:prstGeom>
                <a:blipFill>
                  <a:blip r:embed="rId14"/>
                  <a:stretch>
                    <a:fillRect b="-8772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1CB87D2-E6C7-F25C-4DFF-3098371F6BC9}"/>
                    </a:ext>
                  </a:extLst>
                </p:cNvPr>
                <p:cNvSpPr txBox="1"/>
                <p:nvPr/>
              </p:nvSpPr>
              <p:spPr>
                <a:xfrm>
                  <a:off x="7333568" y="5381188"/>
                  <a:ext cx="185570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𝐷𝑜𝑝𝑝𝑙𝑒𝑟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𝑆h𝑖𝑓𝑡</m:t>
                        </m:r>
                      </m:oMath>
                    </m:oMathPara>
                  </a14:m>
                  <a:endParaRPr lang="en-CH" sz="20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1CB87D2-E6C7-F25C-4DFF-3098371F6B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3568" y="5381188"/>
                  <a:ext cx="1855701" cy="400110"/>
                </a:xfrm>
                <a:prstGeom prst="rect">
                  <a:avLst/>
                </a:prstGeom>
                <a:blipFill>
                  <a:blip r:embed="rId15"/>
                  <a:stretch>
                    <a:fillRect b="-15152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6EA9A13E-347A-69A4-86FB-568045A6C34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Challenge 1: Doppler Phase Entanglement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ED8692-A66D-AF7B-8958-CE4377F3B11A}"/>
              </a:ext>
            </a:extLst>
          </p:cNvPr>
          <p:cNvGrpSpPr/>
          <p:nvPr/>
        </p:nvGrpSpPr>
        <p:grpSpPr>
          <a:xfrm>
            <a:off x="7535257" y="4952372"/>
            <a:ext cx="2091716" cy="1231069"/>
            <a:chOff x="7097553" y="4550229"/>
            <a:chExt cx="2091716" cy="123106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2593738-678B-2641-5F78-54978CD263F4}"/>
                </a:ext>
              </a:extLst>
            </p:cNvPr>
            <p:cNvSpPr/>
            <p:nvPr/>
          </p:nvSpPr>
          <p:spPr>
            <a:xfrm>
              <a:off x="7097553" y="4550229"/>
              <a:ext cx="2091716" cy="830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8FFD7AD-962C-31AF-7F67-3F2B4BE19DB5}"/>
                </a:ext>
              </a:extLst>
            </p:cNvPr>
            <p:cNvSpPr/>
            <p:nvPr/>
          </p:nvSpPr>
          <p:spPr>
            <a:xfrm>
              <a:off x="7415251" y="5444094"/>
              <a:ext cx="1753590" cy="337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896A7A5-96F2-2AF2-98D5-038C5E6A3606}"/>
                  </a:ext>
                </a:extLst>
              </p:cNvPr>
              <p:cNvSpPr txBox="1"/>
              <p:nvPr/>
            </p:nvSpPr>
            <p:spPr>
              <a:xfrm>
                <a:off x="1458309" y="4378047"/>
                <a:ext cx="94371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latin typeface="+mn-lt"/>
                        </a:rPr>
                        <m:t>Phase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+mn-lt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+mn-lt"/>
                        </a:rPr>
                        <m:t>difference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+mn-lt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+mn-lt"/>
                        </a:rPr>
                        <m:t>between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+mn-lt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+mn-lt"/>
                        </a:rPr>
                        <m:t>virtual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+mn-lt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+mn-lt"/>
                        </a:rPr>
                        <m:t>antenna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+mn-lt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+mn-lt"/>
                        </a:rPr>
                        <m:t>links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+mn-lt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+mn-lt"/>
                        </a:rPr>
                        <m:t>kTx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+mn-lt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+mn-lt"/>
                        </a:rPr>
                        <m:t>iRx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+mn-lt"/>
                        </a:rPr>
                        <m:t>), (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+mn-lt"/>
                        </a:rPr>
                        <m:t>lTx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+mn-lt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+mn-lt"/>
                        </a:rPr>
                        <m:t>jRx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+mn-lt"/>
                        </a:rPr>
                        <m:t>)</m:t>
                      </m:r>
                    </m:oMath>
                  </m:oMathPara>
                </a14:m>
                <a:endParaRPr lang="en-CH" sz="24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896A7A5-96F2-2AF2-98D5-038C5E6A3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309" y="4378047"/>
                <a:ext cx="9437199" cy="461665"/>
              </a:xfrm>
              <a:prstGeom prst="rect">
                <a:avLst/>
              </a:prstGeom>
              <a:blipFill>
                <a:blip r:embed="rId16"/>
                <a:stretch>
                  <a:fillRect t="-2632" b="-1842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6108C9E4-7FC4-4713-3160-7A01ED6F8726}"/>
              </a:ext>
            </a:extLst>
          </p:cNvPr>
          <p:cNvSpPr/>
          <p:nvPr/>
        </p:nvSpPr>
        <p:spPr>
          <a:xfrm>
            <a:off x="5036771" y="4952371"/>
            <a:ext cx="2530995" cy="153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8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49" grpId="0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9" name="Group 888">
            <a:extLst>
              <a:ext uri="{FF2B5EF4-FFF2-40B4-BE49-F238E27FC236}">
                <a16:creationId xmlns:a16="http://schemas.microsoft.com/office/drawing/2014/main" id="{94408B05-2D5A-0023-98EB-7FA10DB8874F}"/>
              </a:ext>
            </a:extLst>
          </p:cNvPr>
          <p:cNvGrpSpPr/>
          <p:nvPr/>
        </p:nvGrpSpPr>
        <p:grpSpPr>
          <a:xfrm>
            <a:off x="256100" y="4595487"/>
            <a:ext cx="11858348" cy="69341"/>
            <a:chOff x="161158" y="3475273"/>
            <a:chExt cx="11858348" cy="69341"/>
          </a:xfrm>
        </p:grpSpPr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56707A6C-18C7-4155-D473-87D6BBC797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0059" y="3475273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C98852FE-9F95-2190-FB4C-76D38E4469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8740" y="3475273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8834ADC0-374D-5A91-6EA8-FAC5CBDB9E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7421" y="3475273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D9F1AAF9-8D6C-688E-81ED-E71D9E5F11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103" y="3475273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260E9651-7461-9E3C-EA26-2D7D738A02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5553" y="347527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29C150B6-E261-872B-6934-BEB800771F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4234" y="347527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A524970B-1960-8982-F307-142A7F965F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2915" y="347527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3266D323-C77B-64C4-8674-44ABFA2034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1596" y="3475273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D937FD91-D506-D573-AE19-62BD985011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4121" y="347527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040F43B5-97A4-DB16-18F5-078DFDC20C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2802" y="347527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0F47D2AC-42ED-31E6-F93F-37B8339FBC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11484" y="347527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1180041-E63A-761F-CADF-B1C1297E5F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50165" y="347527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EE75D021-F539-1A04-7E12-7AE43E15FE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79396" y="3475273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B4B26A11-D885-DD0B-726E-6D52E48456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8077" y="3475273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D4AB6FFD-D8B1-1252-78A3-B449E7BA46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56759" y="3475273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27AD31DB-CF2D-53AD-DC43-FDE70F0211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5440" y="3475273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2FA3FF90-CA2E-63BE-0EC0-943AE67B9C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4671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F06C5234-371E-E66E-32C0-4B18A68A39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3352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8C6F1F77-CD70-FE6C-82FB-DF4EC0EA7E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2034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294A4ADB-6277-0B6F-0483-436556DE19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0715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EF34B1BC-53C4-F53E-359F-1A9C8025B5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9946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34EF6955-E01F-5CF5-5E25-086AE2F056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8627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23F36ED2-823A-BEBB-A490-BDBB73838E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7309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ABC05D2E-2335-1179-7B31-1FCD1012C1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5990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95769421-C3D5-052C-59CC-51FA61F12B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5221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5FA1D718-B863-CD7B-F10C-71C4D27968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3902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17822177-BDE2-2C2B-FA1C-4C809253DB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2584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3526FBAA-84CB-9395-E648-15D7D545D5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1265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A74A11A2-3F41-F765-2FF0-31860FD5D9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0496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A023EE7C-F531-0DBF-6120-DDFFF7019C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9177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A4DEF893-2397-7CF4-0E1A-1051691424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7859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0CC6F83B-70C5-D47F-4B52-BE18C8307B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6540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B8F0D5D3-C490-6616-DC7E-F689D61770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4453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96BBCEAB-2614-947E-3BB8-6B1D3E5B8A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3134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93BBA9FD-64CB-1D07-A18F-7D11C6AAE2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1815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5B24F433-7001-2365-7375-44D58F7F12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9728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F8B74D11-1C03-3162-8D3B-9D28F631A8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409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862626D0-3564-9F1F-7372-A3A9FF8BFD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7090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71269C2F-257B-74CF-6016-646BA1F031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5771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0CBE8D12-FAD3-DD65-C3C5-52FBE3A0E9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003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BB86DC22-E2FD-6810-B464-505995C8B2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3684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F26F88C6-7E6E-C312-ABE5-B4DD39B2D8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2365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FCBC8B68-1AE4-BCE2-BE3B-82E2BA47AE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046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1957D9F9-DB11-0375-8662-16E3B060BA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0278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6C5A091A-6D26-8254-23F0-5404E72C01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8959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BE3C498C-B5B1-AD2F-5069-8B2237F76F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7640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39C53701-4B63-1B76-06E8-D993E20E4F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6321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37F49103-5FBE-D86A-5ED8-A97F0F5C2F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509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165E5C8E-A205-9586-72F5-99F950D289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8190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42799F5A-84BE-0D66-6381-098D4A3739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6871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754569F2-381B-8258-CFFE-AD7A606367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784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9AF36D7D-EBBF-15FA-B1DF-B119E06E4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3465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0A6B906C-9EA9-74B4-A472-F5C863ABE2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2146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069E0ABB-D82A-F77A-47BD-5B78E10907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0828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id="{52402337-CF98-6A8D-8E12-2423C1DA21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608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id="{68F54BBA-5393-C378-E45D-334A8E52DE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9289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id="{E1D792BA-97EB-3EF6-6293-23BBF47D77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7971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7" name="Rectangle 566">
              <a:extLst>
                <a:ext uri="{FF2B5EF4-FFF2-40B4-BE49-F238E27FC236}">
                  <a16:creationId xmlns:a16="http://schemas.microsoft.com/office/drawing/2014/main" id="{97CAB638-2601-8C8F-C109-A56E34BAD6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6652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8" name="Rectangle 567">
              <a:extLst>
                <a:ext uri="{FF2B5EF4-FFF2-40B4-BE49-F238E27FC236}">
                  <a16:creationId xmlns:a16="http://schemas.microsoft.com/office/drawing/2014/main" id="{3877FFDF-342B-4734-F927-C786D3D287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5883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9" name="Rectangle 568">
              <a:extLst>
                <a:ext uri="{FF2B5EF4-FFF2-40B4-BE49-F238E27FC236}">
                  <a16:creationId xmlns:a16="http://schemas.microsoft.com/office/drawing/2014/main" id="{CA12E690-1981-0639-E7BA-4A5E27C1C5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4564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0" name="Rectangle 569">
              <a:extLst>
                <a:ext uri="{FF2B5EF4-FFF2-40B4-BE49-F238E27FC236}">
                  <a16:creationId xmlns:a16="http://schemas.microsoft.com/office/drawing/2014/main" id="{B531796E-3408-A743-37E2-ADD1F25ECB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3246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1" name="Rectangle 570">
              <a:extLst>
                <a:ext uri="{FF2B5EF4-FFF2-40B4-BE49-F238E27FC236}">
                  <a16:creationId xmlns:a16="http://schemas.microsoft.com/office/drawing/2014/main" id="{322BA991-70CE-5237-155A-47157BF642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927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425B1DE2-D2CA-09BD-03DA-FB7F2E3196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158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3" name="Rectangle 572">
              <a:extLst>
                <a:ext uri="{FF2B5EF4-FFF2-40B4-BE49-F238E27FC236}">
                  <a16:creationId xmlns:a16="http://schemas.microsoft.com/office/drawing/2014/main" id="{07600DF1-E179-B54A-1A07-A35A098EE4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839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id="{8F017399-2FFC-5672-F93F-7F4E015928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521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07552601-7CFE-E81A-AA00-09FA05C3CD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202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id="{8C53758C-95EA-A6E1-5BEC-8B8DED1CF6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5884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01" name="Rectangle 600">
              <a:extLst>
                <a:ext uri="{FF2B5EF4-FFF2-40B4-BE49-F238E27FC236}">
                  <a16:creationId xmlns:a16="http://schemas.microsoft.com/office/drawing/2014/main" id="{57B49E0C-A966-369A-DC30-EEE51BEA40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4565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id="{2B139840-0100-85C4-B9B4-6859C29DFD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246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03" name="Rectangle 602">
              <a:extLst>
                <a:ext uri="{FF2B5EF4-FFF2-40B4-BE49-F238E27FC236}">
                  <a16:creationId xmlns:a16="http://schemas.microsoft.com/office/drawing/2014/main" id="{AABD0DD0-498F-48E7-F6A4-D029971B3A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1928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04" name="Rectangle 603">
              <a:extLst>
                <a:ext uri="{FF2B5EF4-FFF2-40B4-BE49-F238E27FC236}">
                  <a16:creationId xmlns:a16="http://schemas.microsoft.com/office/drawing/2014/main" id="{90B05CDF-3BA7-F7DF-349B-F3096FCA85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1159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id="{D55FAC79-DD6B-FC0D-215F-733CFA098C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840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id="{6CEF621A-1058-393D-9A78-EFD258B116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21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id="{534A4921-9577-9623-0F07-9239F8C90D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7203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id="{206B88A0-BFF0-B7DF-7794-CB185F4B5E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6434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09" name="Rectangle 608">
              <a:extLst>
                <a:ext uri="{FF2B5EF4-FFF2-40B4-BE49-F238E27FC236}">
                  <a16:creationId xmlns:a16="http://schemas.microsoft.com/office/drawing/2014/main" id="{EDD24241-865B-5C97-69CB-4E1CFF5F63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5115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id="{01FF628F-BC0B-9351-EEA8-1103C44D61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3796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F00A2C44-B97B-5468-6230-EAA9A81158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2478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6" name="Rectangle 615">
              <a:extLst>
                <a:ext uri="{FF2B5EF4-FFF2-40B4-BE49-F238E27FC236}">
                  <a16:creationId xmlns:a16="http://schemas.microsoft.com/office/drawing/2014/main" id="{CF02DD8A-333B-41E5-DAD2-A46C401F32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609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7" name="Rectangle 616">
              <a:extLst>
                <a:ext uri="{FF2B5EF4-FFF2-40B4-BE49-F238E27FC236}">
                  <a16:creationId xmlns:a16="http://schemas.microsoft.com/office/drawing/2014/main" id="{6B0A05A6-9C5C-017A-5FB8-8373EBB167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9290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8" name="Rectangle 617">
              <a:extLst>
                <a:ext uri="{FF2B5EF4-FFF2-40B4-BE49-F238E27FC236}">
                  <a16:creationId xmlns:a16="http://schemas.microsoft.com/office/drawing/2014/main" id="{1860DC6D-7D55-F522-C77C-A2D2F66015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971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id="{B196E533-F786-1574-1D1D-EFE4719CE2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653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74194D50-3BBF-F2BC-7D2C-432CF121EB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5334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B78B957C-1F14-12BE-F8F7-B272495DD8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4015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67CC662D-B234-8E8C-89C7-33F2442308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696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id="{FE956031-F602-BF06-A4B8-8740A96739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1378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</p:grpSp>
      <p:grpSp>
        <p:nvGrpSpPr>
          <p:cNvPr id="896" name="Group 895">
            <a:extLst>
              <a:ext uri="{FF2B5EF4-FFF2-40B4-BE49-F238E27FC236}">
                <a16:creationId xmlns:a16="http://schemas.microsoft.com/office/drawing/2014/main" id="{BAA0FD7D-1351-2CDA-1C98-241B7D166E16}"/>
              </a:ext>
            </a:extLst>
          </p:cNvPr>
          <p:cNvGrpSpPr/>
          <p:nvPr/>
        </p:nvGrpSpPr>
        <p:grpSpPr>
          <a:xfrm>
            <a:off x="253756" y="2573054"/>
            <a:ext cx="11863037" cy="69341"/>
            <a:chOff x="161158" y="2504504"/>
            <a:chExt cx="11863037" cy="69341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FC196D5-FD68-1586-A0EA-4E35A68BF2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6984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F6955AC-207D-BAE6-B78B-BAB4C120B4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5665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CE5BA20-9248-0FB2-15DE-BD568A54EF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4346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6B194AC-FEEF-AE89-1C13-E081E61B22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3028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257C5AD-0E31-A18F-79D1-235EAD5A65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2478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221C79E-BAEB-CA5C-C557-8A742CB6C0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1159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FACB96D-0E77-7A22-0D16-609F8E3B26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840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4DD41B0-800A-DF09-61E4-F9FD5A6E9D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21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C367F38-3FA1-59A8-045A-1413389C57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046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758F1E6-4D6B-4AC0-E97A-F61122ADA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9728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56416CF-8BE8-0AD3-586A-36E10BE72E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409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C011943-3D49-0AAA-7CB6-CC5F9070D0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7090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65BCDB1-18EE-F2AD-E171-866EFB2685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6321" y="2504504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F16DB74-F090-A472-23DB-1EACC8EC04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003" y="2504504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6B95173-8E17-29E4-95F5-7E34189B8F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3684" y="2504504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ABB293F-19B1-4F87-6255-534D14A45C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2365" y="2504504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44F8F1D-570E-237D-EF18-57DDED945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1596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18A4C7A-83C8-86D2-7C5E-FB9E4CFC94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0278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0D21C73-0A4C-7D15-5984-6E836D0EB4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8959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EDC8461-BCAC-1B7C-5105-539EC828BD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7640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0394857-CEC9-BA27-9623-DF2E54D04B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6871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C8704EC-44D5-C4FC-66EF-95E660FCB0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5553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EA02515-2776-4D9B-EED1-BC676294C3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4234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4AF6AF8-E366-09D2-0BD0-74E7F8A654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2915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D6239A2-32F7-4283-AC87-A60A3DBA00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2146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6193016-116F-A392-22B2-F648735679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0828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B848BF9-5395-C441-23D4-59D7044335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509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2F2A6BB-86CB-D278-019E-CCCF6E2137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8190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734737E-DDA6-746F-1245-B03F8F249D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7421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7689722-C61B-6B7A-B0CE-7119E14B65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103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5F580CA-75E8-5595-7E3D-CC18636938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784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8074F301-E98E-136B-1A43-992D434763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3465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4037CC1-4BE3-0BAE-B8E1-D89BC5EFC4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1378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5314A54-B0FF-694F-27D2-13A464B11B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0059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B81D2593-1304-8455-8A6B-863EB6D436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8740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3D76DA3-1F78-BD02-6D83-4DAFE2D8DA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653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8518099-F72E-9A80-F2F5-398C960088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5334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03BB5BD-6B6C-3956-09B4-BCCCED1277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4015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4EFDC08-EF25-50E1-9828-01197A7B25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696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09A9EF8-2B9D-94B5-AEC7-7E38E495FE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1928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F3EA71F-18BA-4315-C75C-6FC3B54D4A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609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0E02C1A-283B-90D6-AAAB-7C52A1294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9290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67E141B-EC38-F7FA-44FE-9A6299C465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971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67A4329-CC9D-4FDA-D010-85B31541F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7203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BAF65905-2227-A515-1112-0BBAB8FA12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5884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33E4F58-D847-7A56-B79B-EEC71A5843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4565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1EA597E-D5EE-E6E6-4D46-B18A746D36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246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FE486F3-2DE4-BEFB-69FB-38D66F7F2E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6434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93FFBF9F-4E45-4446-C5DE-361B392916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5115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E1C10008-DD6F-70FD-DA26-72148052C0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3796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7593FE2-1C57-641F-E35B-1DC508AEDF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1709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139A9159-BB8F-3235-0A1F-EDE6096701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10390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B750F1B-630E-D8F1-6BEF-DAE4A78394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9071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604A748-50FC-8490-265D-55F56BF53F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7753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24714254-278B-C25F-34AF-B1407F8BEB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158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EEEC05C5-A492-55F3-940C-F8EB5B0E20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839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F69A86D6-0C5E-5A94-E46A-3D25C98A9E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521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32A403E4-E90D-36CA-8633-216B1F586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202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7" name="Rectangle 666">
              <a:extLst>
                <a:ext uri="{FF2B5EF4-FFF2-40B4-BE49-F238E27FC236}">
                  <a16:creationId xmlns:a16="http://schemas.microsoft.com/office/drawing/2014/main" id="{A28E1D0E-AB15-96FC-0720-8542B7AF6A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9395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:a16="http://schemas.microsoft.com/office/drawing/2014/main" id="{8DDFBB9A-461A-21A2-0CAE-6B256F7D22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8077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C07C7DE0-9082-B221-C6B9-A7BDAD558C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6758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611CA39F-119A-2BC0-FE08-00FDD1F73C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5439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17475BA0-80A5-A75E-716B-4AF0719B4A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4670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C9794797-0488-A38B-F663-6680A4612F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3352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9699834A-705E-5DA9-30D3-A7CFE5EDCE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2033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4F947AB1-D419-04DE-3153-CA1C81567F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0714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2CD97924-CBDF-835E-44AD-2F501E0201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4671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B28F88B5-718D-E5A5-CC0B-8D56506EC9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3352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id="{6D048192-9767-051B-1C38-A1FC764012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2034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9DB60F78-FEE4-9BCC-DC74-659A92B47D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0715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6FEED68E-E359-476F-86A5-AA7A12DC03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9946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F1E0FBAF-E866-EAB4-246B-35A0AA60C8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8627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425DD3BA-C3E4-FFF8-732C-02BED41698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7309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7D056475-1253-1601-3595-BE26F61726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5990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D0E99195-6A0C-A40B-E271-088CE1F035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5221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4DD1B274-2183-B970-2D20-9DF0E884D6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3902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0E769EFA-6FE5-7C13-7CFC-BE7B0FAB1B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2584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BE9A698E-E228-7190-0B4E-F6F5224CBB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1265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1EA44B02-1E9E-73CC-C402-80C889374B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79396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5BDC24F6-81CB-FC36-61CD-0E2362ABE3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8077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1902162F-139D-55F6-39C5-F274D8F7B3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56759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5B6671DD-225E-7AEA-17DD-74A3850C58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5440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E2085C39-AC7D-42A4-2682-FDE63234FB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8810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322AE470-4506-7EAD-48E1-7729F49FB5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7491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4D814C69-5E48-3B46-BD72-5729244188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16173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5CC4DA50-829B-ACFE-46F7-3D2BCC4900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54854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</p:grpSp>
      <p:grpSp>
        <p:nvGrpSpPr>
          <p:cNvPr id="895" name="Group 894">
            <a:extLst>
              <a:ext uri="{FF2B5EF4-FFF2-40B4-BE49-F238E27FC236}">
                <a16:creationId xmlns:a16="http://schemas.microsoft.com/office/drawing/2014/main" id="{C1B17D03-99E5-4515-0075-6E9E62E4407A}"/>
              </a:ext>
            </a:extLst>
          </p:cNvPr>
          <p:cNvGrpSpPr/>
          <p:nvPr/>
        </p:nvGrpSpPr>
        <p:grpSpPr>
          <a:xfrm>
            <a:off x="253756" y="2861973"/>
            <a:ext cx="11863037" cy="69341"/>
            <a:chOff x="161158" y="2643185"/>
            <a:chExt cx="11863037" cy="69341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B2CA67B-6B0D-FEB3-CA7A-3281805D0C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1709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9A07F16-01B9-A073-9479-9A3D561219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10390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BDCC38B-7C64-0646-076E-1D94CAC6A5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9071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BE7EA49-D5F3-F9BA-D9C3-532B16EF33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7753" y="2643185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463D8B66-01F9-25BB-77B8-047ECB5886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7203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56516834-F8D7-ECCE-A93D-AF47391937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5884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7E0A93A-D0AD-DE70-0B55-50BCE56874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4565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2F4105BC-481F-B8B3-DB89-ECE61E1935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246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A1553403-B7FB-5988-FFE9-60E7763DBC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5771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C8A48CA-E757-92A5-63F6-56A3B63131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4453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C143A55-D29A-98DD-71BF-BEF7C5892F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3134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0F6640D-8B47-5629-2464-F5659F3324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1815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3B25CE9-DF72-8E17-3EA1-C5057C2B3A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046" y="2643185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385D8E3-AE41-ED1F-8A90-9BA324673C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9728" y="2643185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B214EDC3-AD98-606B-CCA7-B03978FB5B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409" y="2643185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99F71650-157A-154F-E8D8-0C80048C5E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7090" y="2643185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2ED1F752-2743-1B86-1674-94DC8E844C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6321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3BA459B-AC37-95EB-98A9-3BDECAAE7D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003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35F9D663-8619-7389-78E4-A26C870729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3684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EAF64726-0A7E-FFD6-B3E1-8390880E37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2365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A1270D0D-5511-015C-2814-1BEE6C83B5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1596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C5CD072C-9ABE-109A-42B4-9697E68DA1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0278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5C5B958D-E3EB-345C-3E63-C42B738D15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8959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1EB3A83A-1422-7D5F-645D-1F7958B3FF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7640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6D534336-0774-FC4D-68B3-AD8A9EEB8A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6871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8EA3B01F-F342-5C10-5AEC-8231570C93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5553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928BCAFA-9A2E-B4E7-63F2-7C066000E0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4234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2B887601-1BBE-22C0-3A8C-4E02634A64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2915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7CAB0AA1-129A-A188-CC4F-0A2C13D7F7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2146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158DA549-8F16-B593-CFAE-9EC310D764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0828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5836CD09-7BB1-837C-3213-4E1AF376E5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509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8F14A74C-5E19-C83A-2E26-2EC69F0F0C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8190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063CF6CC-674D-41E6-0F8B-8FB815CC7E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103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F421AE3E-E114-959F-3967-AEEEEAE49D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784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B08166F-EFEF-97D7-1F83-223BF52B78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3465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5DB56B5E-BDB1-F7BB-DA4E-CDEAC5D370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1378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A78FD582-B839-2738-A951-8B92FF1625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0059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CC9CF351-C862-C183-10F8-EC27267867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8740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7168F26-A35B-B5DA-FA0B-661415F5BC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7421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EC3376C3-C384-6944-D5CA-6E910052B1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653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1EC8DFA3-7D36-CAE7-29A4-9097E59B27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5334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2BF3D297-1CE1-8F67-D504-D3BF3709FD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4015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645E2BAE-98C3-6673-57BD-6B3E7D2FAB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696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B8316D49-0F22-C8BE-D919-6713CB8749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1928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07E0E991-400C-5A15-BB37-C8743A1676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609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115A68DA-2EE9-A0E1-8571-CDEF49D072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9290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3762F863-A03A-3D41-CBA2-FD9FF8433F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971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61092275-422A-35E5-C187-4125EB240F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1159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4941E484-0D78-D3AF-DF95-7145FB65F8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840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8FB727E-A431-A5A0-3AA5-DB20B6EBB8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21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669A5F00-CD1C-7B69-9303-9B853A1F47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6434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CE85B921-C902-934A-D46C-E69606F208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5115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91310FDA-6048-36BF-6B2B-4E61FC38BA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3796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32FA347E-D966-AF21-D00B-5FAA133170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2478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683683B2-E166-1654-7A55-ACF4E3CAC9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5883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B6D45B9D-0251-08EE-B4AB-39441F8DD5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4564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E1892DE2-3CC9-994B-1EEF-E6D693E25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3246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ABDD5194-8AB7-E4F5-6718-ED292A9CAB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927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8AF2E15B-00A6-303E-C92E-D8E8F1B35F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158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C867E8AE-D9D7-2F1E-E19E-27F04CD17F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839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1422EC18-E922-196F-58D7-1520F86E1D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521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4172A249-ED68-BAEC-2EFC-53D78664D7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202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0DB42B0F-2FDE-C542-C116-02A3307FC3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9395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F24F76D5-0EDE-6707-7CB7-A802BEC0DB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8077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7" name="Rectangle 696">
              <a:extLst>
                <a:ext uri="{FF2B5EF4-FFF2-40B4-BE49-F238E27FC236}">
                  <a16:creationId xmlns:a16="http://schemas.microsoft.com/office/drawing/2014/main" id="{47411413-96F0-9751-B50F-AC8022B0CD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6758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id="{96DBAC96-5FF9-DDA6-2E94-C5EBDEBC14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5439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9" name="Rectangle 698">
              <a:extLst>
                <a:ext uri="{FF2B5EF4-FFF2-40B4-BE49-F238E27FC236}">
                  <a16:creationId xmlns:a16="http://schemas.microsoft.com/office/drawing/2014/main" id="{29FE51E0-05E0-E6FA-4192-BDBF092169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4671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CBCF652A-87E8-0E14-BE3C-718A600681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3352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id="{312B3B89-0721-7B32-98F1-7F212E1385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2034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2" name="Rectangle 701">
              <a:extLst>
                <a:ext uri="{FF2B5EF4-FFF2-40B4-BE49-F238E27FC236}">
                  <a16:creationId xmlns:a16="http://schemas.microsoft.com/office/drawing/2014/main" id="{4F268802-5C46-68E5-CCF2-B1B34F445D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0715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3" name="Rectangle 702">
              <a:extLst>
                <a:ext uri="{FF2B5EF4-FFF2-40B4-BE49-F238E27FC236}">
                  <a16:creationId xmlns:a16="http://schemas.microsoft.com/office/drawing/2014/main" id="{F7526A7E-B7CE-C5A9-AC31-DFDFA181E2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9946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4FEA92F5-F6D9-F468-392D-2F619F11EC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8627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id="{FAA8E462-323C-D9BE-D7B7-0F4099F91B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7309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4993D517-108C-184E-B50A-FF3B6ECBA0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5990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E6D04F6F-C382-1D47-A904-D0990AE3B0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5221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F56E1BC1-BE6A-7F89-41CE-524BCDD361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3902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5CBCB455-F537-6E84-B1C1-3449FC8641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2584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64EB3618-84D2-4BFA-3295-49C8F4CC50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1265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52D056C7-51A8-7242-7BE9-17FE2D1AD5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79396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0B49865B-00BA-E797-7ACB-A42C47EE4C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8077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E5FA9CD2-BC1A-9E10-FCC3-5356FA41E4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56759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F3A497CA-1430-9AE9-AB28-50F2558C9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5440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36E4F218-06D1-1269-7369-0D7329DC8C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8810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id="{D7CD881B-E749-9EC1-B073-B4DA08EFDD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7491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19138A07-0516-7E80-F741-3E8BDD418A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16173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8A82877E-98C2-B739-06C8-618791B1B4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54854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</p:grpSp>
      <p:grpSp>
        <p:nvGrpSpPr>
          <p:cNvPr id="894" name="Group 893">
            <a:extLst>
              <a:ext uri="{FF2B5EF4-FFF2-40B4-BE49-F238E27FC236}">
                <a16:creationId xmlns:a16="http://schemas.microsoft.com/office/drawing/2014/main" id="{0AE9F54F-8FAE-A153-E3DE-524F5D6A66F0}"/>
              </a:ext>
            </a:extLst>
          </p:cNvPr>
          <p:cNvGrpSpPr/>
          <p:nvPr/>
        </p:nvGrpSpPr>
        <p:grpSpPr>
          <a:xfrm>
            <a:off x="253756" y="3150892"/>
            <a:ext cx="11863037" cy="69341"/>
            <a:chOff x="161158" y="2781866"/>
            <a:chExt cx="11863037" cy="69341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2FD86542-3293-A7D2-C17F-54DFD1012E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6434" y="2781866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5FE92644-2EEF-AC60-7EDC-FD3BB5C6B6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5115" y="2781866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33F3F6E5-CA68-7173-5C12-2425D5E610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3796" y="2781866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6EBD29C3-9D64-EC0C-45AA-CB31A3FFFD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2478" y="2781866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C6895E7C-D605-8EA2-7222-89950B0FDE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1928" y="2781866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E5D95CA4-1E92-7F03-E395-0581F8D6D1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609" y="2781866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FFB22AE0-04FA-165B-CF22-4EE6D2AFE8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9290" y="2781866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8A201095-E57A-1D8B-0212-2A9B59169F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971" y="2781866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0E37A728-40B0-8F79-714C-F145B6E53E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0496" y="2781866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688A3A03-FD8D-74E2-A0DD-9653C5E315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9177" y="2781866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288AE91D-DCC5-7D28-5AFD-CD6F7BECA1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7859" y="2781866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574CF041-0388-5A16-D339-5377C24AE7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6540" y="2781866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B0B71237-0E38-0E5F-B48C-B4880ED727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5771" y="2781866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4EA177B2-6DE6-AAA6-DF3A-0EA4AB4C61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4453" y="2781866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94427797-9C34-ED81-6DA8-4DD46146B3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3134" y="2781866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FC4EF240-ED5A-77C5-5501-E2D1E6FED2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1815" y="2781866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BB5A100-DA9F-3A75-AF22-3B41460703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046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8B8C5907-57DE-1026-8834-4A7D2275B1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9728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B9FC8ED6-AC99-F242-9CBA-98B0FFDEAE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409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5F060151-C867-50D7-4A7B-C8C61F5065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7090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90F30CD2-2DA6-CD41-344E-F57BBFCAFC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6321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153B84C8-941B-41E5-B988-709569F51F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003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43E8B9AD-9B73-68FA-F7C3-70183D8C01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3684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76CAC2C1-6B41-3DCB-221D-763FC1AEA1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2365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8DF804BB-659A-5BF6-9363-AF0A87221F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1596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34A4ADD1-2249-9A67-CBC8-CE7570C3B7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0278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AAECE0C5-87E2-FEEA-2E6C-DC702B7F8A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8959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160B6892-F1FA-60AD-DB9D-5B1825A8C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7640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DDEEC690-41A0-1FC3-A8B2-E71753AD35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6871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1CF4A0A7-924A-72D9-F741-648565F862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5553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C46E5E78-814B-E2F9-6802-E3008819F2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4234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F4E4E38B-83DC-DB84-160A-10602A7ED2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2915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AC58BF10-8B6D-B1F0-EF3D-B785B429BF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0828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D899B22D-F8AC-B61E-1BB8-445D114EE7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509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2D469B19-9EF2-889F-CFF4-D982E200E9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8190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33E329D0-1EAC-B58D-CC33-858A17B559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103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8BBB4B48-6EEB-C1A6-7817-11E8BFCFBC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784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C9332F1E-0983-DB2A-28EA-2794EA5BE6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3465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480C4DA2-E206-6EAC-803C-A22C3089D6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2146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D1EA9044-807A-682B-C9BA-F9C5912480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1378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FB1AC95B-E656-C50B-BAD0-64DA3F92E5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0059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0CEA27C4-B298-89FB-514A-A66D07F0F2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8740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7785CE3B-36CF-D7AE-A0AA-917191C94A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7421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693B2702-5B00-BCDC-0DCC-B33F4D19D9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653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AEC3B53C-35D6-399D-ADF8-C28BEB5384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5334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F060C858-7440-ADDD-B9D5-2220983462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4015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F923CBF3-2CAD-9C51-FAE5-59B41888D6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696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F8ADC9A8-3594-BDEF-70C2-B272B12BC8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5884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A36C6F60-E686-D486-CFE1-AD56AB399E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4565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CB274CA5-B045-13EE-198E-97EE355712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246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DA9F868F-5035-5127-D771-B3F7A56980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1159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3BD924D6-CAAC-E930-C836-AC14BBC100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840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9F12CDBC-2A0F-DB80-1B8B-12945BFB3C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21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AECF35F3-2AF8-8376-729C-FF01E5B63E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7203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931453E9-81C6-003F-CBCF-BE8FBFD597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608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055E7841-187A-EC6C-D5C2-0EACD9B5CB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9289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BD00D9A9-16F1-4335-9AAE-065102BB34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7971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82ECBEED-C048-6818-B155-C1D4C95CE3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6652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9A2031E2-165E-E3CF-A500-16454D063D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5883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04E0896A-414D-779B-AE97-9E384FC54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4564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28402233-3F59-C2D6-3FF9-9571F24EE6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3246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04145ED1-B208-39F1-1D94-FF27F2FF6E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927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3616A7D2-FD0B-83DD-077C-EE517EBDF9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158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4D4010AE-5516-4ED1-0CE8-2427343567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839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BD6AE005-C8BF-699C-BD5D-7FD93A5AEE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521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A59F742B-61B1-760F-4EEA-CA7A2CF09D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202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7DC25DC1-E7EB-A49C-8DA0-8A79344EC1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4671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7C15D124-9B80-735C-5589-E143E4DED3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3352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C3F6ED56-E668-06D3-1918-78ECC28101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2034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C963ADAC-AB5E-94EA-597D-99B64CC79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0715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AA320328-8A92-4B08-EA61-38C35FF4AD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9946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A7A73D7C-9609-5CD3-9D94-4AEC893EB3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8627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55D2E54B-BE8B-8819-2107-5978FA09E3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7309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AFDBA2FB-F6EC-8D2A-39A7-EC9222589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5990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9B8CBCA7-5319-0B08-5FF7-0E19C930B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5221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C6DEA686-48AB-1B84-8E7E-141C57DE08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3902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2950EAE8-E53A-C3A6-62E1-3E5210509A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2584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27923BB2-C9B2-53A1-F4F7-3D1BF6EED4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1265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40421959-F11B-A38C-8DC1-14837B70D6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79396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94EA2304-FE92-7F01-2679-5D97520EC7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8077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55AF47B1-DD0A-65A0-D2D3-5A2E474F0E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56759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1F4A1FC8-4794-CC5C-583B-B3A484A6D2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5440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0D7A0DAD-F41E-6991-8228-7F717C0368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8810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F1CBA6B8-2075-106D-5F64-89CA8701A1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7491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7" name="Rectangle 736">
              <a:extLst>
                <a:ext uri="{FF2B5EF4-FFF2-40B4-BE49-F238E27FC236}">
                  <a16:creationId xmlns:a16="http://schemas.microsoft.com/office/drawing/2014/main" id="{DA04BAA7-8D3E-8EBC-DA31-DA5A382F50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16173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3C2E7DAE-6A55-7E56-A0B6-86ECF3D1CF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54854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</p:grpSp>
      <p:grpSp>
        <p:nvGrpSpPr>
          <p:cNvPr id="893" name="Group 892">
            <a:extLst>
              <a:ext uri="{FF2B5EF4-FFF2-40B4-BE49-F238E27FC236}">
                <a16:creationId xmlns:a16="http://schemas.microsoft.com/office/drawing/2014/main" id="{6E61996D-3D4E-B0DB-2966-45A69F9EDF1B}"/>
              </a:ext>
            </a:extLst>
          </p:cNvPr>
          <p:cNvGrpSpPr/>
          <p:nvPr/>
        </p:nvGrpSpPr>
        <p:grpSpPr>
          <a:xfrm>
            <a:off x="253756" y="3439811"/>
            <a:ext cx="11863037" cy="69341"/>
            <a:chOff x="161158" y="2920548"/>
            <a:chExt cx="11863037" cy="69341"/>
          </a:xfrm>
        </p:grpSpPr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A104E6C1-8B6B-DD29-9B85-66010AD322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1159" y="2920548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A19D1357-E418-A20B-6B46-62F0AA4990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840" y="2920548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D13956F4-CA05-3817-6ECC-C49DE57DA0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21" y="2920548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6ACA9619-DD22-A8C4-23D3-6D4389E243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7203" y="2920548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E2A99318-423B-AF5F-B7A7-937A205ABF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653" y="2920548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E5E48D71-E307-97CA-2DFE-F4557D3370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5334" y="2920548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3567E4EB-55A2-AC7B-C7BA-C9F5E31291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4015" y="2920548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21257DEB-2A37-E400-4D09-5252654DED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696" y="2920548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4100BE9E-C8E0-6012-DB2B-B3DD40106C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5221" y="2920548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FCD34D04-6198-E3BB-74AB-80EA976C7C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3902" y="2920548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7985BE6D-5FBF-E3D5-4033-FDD4C64C56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2584" y="2920548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607AA3C6-FC84-8620-8914-C8821AFB7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1265" y="2920548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A8CA2E62-76E4-3AA2-B5D3-F1857DAFE5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0496" y="2920548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F01A5321-CD4F-4DDD-4863-603A50405F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9177" y="2920548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7DB7EF8D-005D-7D9D-BBCE-80692F8719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7859" y="2920548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06AA49B5-70DC-2063-CE42-26790565DF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6540" y="2920548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2550743D-B868-0BBF-5F7A-92DC5E30BE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5771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47BD80B7-9AF2-0ADD-833F-0069B18880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4453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F39AD171-33FE-09B6-4114-8F31C4B944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3134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C2F39425-8E55-FFFC-CFE2-91A410B458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1815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C412BBEE-D9A4-6831-3F53-3285C31B51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046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DF4C6A6C-0693-D93E-B78C-947E3F1F64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9728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1EE0F81B-2864-00F3-0B22-F730ACAAFA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409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189E228C-D302-9B61-351F-4C3BC84D28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7090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C4BA4A20-9E30-061F-5A8F-F28FCCF897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6321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20B511B2-B7DD-7752-51E0-36A190F14C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003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0B83DB07-4357-06A2-817F-0E03A32C56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3684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FB6EB628-9095-D66F-93B8-9C468930EA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2365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88C5BEA3-4FF0-050C-C31B-AC4C2F7FE8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1596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CC0E9D50-3B99-F06F-2ABA-C31C6F3184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0278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2150C354-1A81-259E-CC66-5EE72A218A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8959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20653104-DF3A-1453-365A-2FCA1FA423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7640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431EF189-AEDA-DE66-B0DB-143EF89666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5553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0198BCFA-CF29-85C9-2456-87091D59A2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4234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8FFBB429-4C6F-C73B-55D1-C841841BA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2915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292375AB-5971-EE91-C5B6-B3F5014484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0828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7DDC5527-CE9F-4A1A-43A0-1E471A9ACD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509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D43E74E7-5376-D938-8477-A84181F9D4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8190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45C32992-0C7A-DEAC-10AF-5158954FF8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6871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759A9AB0-02CE-A9B3-FD26-D9DA16E1A4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103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EB3F97A3-60B0-1EDF-51F6-2A69C69A7A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784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08980783-28C3-F705-0394-D6932F9931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3465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F895659B-5036-4E5F-CE69-925B64FC64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2146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15F4D89F-73C5-D4F4-F627-E60A87CAEB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1378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BA9A10B4-BDAA-4C18-65D7-3B5791EE0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0059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DCDB7885-78F0-B7F7-F4AD-C8B6AD882A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8740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E1067DB7-FB16-2ABA-3875-C59361C4EF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7421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D2B8D67C-3756-EE81-6824-60275D055C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609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84A1208-A768-791C-5002-BBA0768513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9290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9881A1EE-EB37-B737-5964-99FA5B77E3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971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B7414B51-ED48-BEC5-1912-F54BED8A50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5884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AB07E7A6-9A6C-DEE2-88C9-73A36CD53A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4565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6A70BDA8-FEF1-0B42-9769-ED32BDD22A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246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56328E19-DC77-EFD0-6278-C90F6C79DA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1928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C6680AF2-EB0A-8FB5-6777-936B38139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608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197D8A01-681F-B450-BEA2-5BC664585E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9289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9A4AF996-CC95-ABE2-F46C-DB8A293685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7971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E7A79EB5-230A-6C7F-002E-31D0718C50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6652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A5AF8151-1A07-0160-97A3-F7E3445968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5883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B9C76251-2B89-ADC5-FFA4-27BF121A34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4564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B82D163A-281C-CE72-2B21-B14DB0D0FE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3246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C0FAC100-049D-439E-63BF-0516BA137A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927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8D4F18C4-7024-674B-F745-B19DCDD697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158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8588C0EA-8182-9ED6-2FE4-3BABFEB454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839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id="{3F0DD3AA-6953-1F2F-DC62-E7649878D3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521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DFA36474-A80B-F5D2-5896-6BEC4C019F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202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FADDE609-C284-8740-09E1-28D4E7DC48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5333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id="{CD84781E-4865-21D6-2B68-B2AD0D6825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4014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E713F73F-412F-69A9-53C8-DFEB523B15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2696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065D5369-8068-2638-2559-879A7BE410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1377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id="{D690A81B-CF7B-BA68-6F3F-DA59042104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4671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CD3DFBE5-7A7A-AF59-433D-91C1575AC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3352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156AF177-1710-DE20-E294-58CA5DA701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2034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18AA067E-B31D-13D7-FB0A-CB8B098ED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0715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985B8E5D-CD34-4A65-3FC7-60C5D4CBD9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9946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id="{FB0C391D-853E-52B0-7034-F7575EF28C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8627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id="{1263DF16-FA01-1FF5-F369-67253A6005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7309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id="{9360B06D-A451-C618-1CEA-3B585321B8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5990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id="{C8026504-12A6-6CEA-AD4E-04497CA3E7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79396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id="{CFC0CB91-E1C9-B91B-B353-4B69A55869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8077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id="{ED57B5CF-D791-6694-0403-057F487558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56759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id="{EF75A28A-4FC4-5A1B-C96B-9A7DF3544A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5440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id="{5742403E-2950-6AD7-D8A3-2F41A5DEAB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8810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id="{53E13B96-24CD-1684-B662-67D65897D8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7491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id="{CA7475D3-8128-D3CE-5C7F-CD5FC690C5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16173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id="{165670A5-8633-F46E-CB82-A0D6E2F405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54854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</p:grpSp>
      <p:grpSp>
        <p:nvGrpSpPr>
          <p:cNvPr id="892" name="Group 891">
            <a:extLst>
              <a:ext uri="{FF2B5EF4-FFF2-40B4-BE49-F238E27FC236}">
                <a16:creationId xmlns:a16="http://schemas.microsoft.com/office/drawing/2014/main" id="{9199F064-A88C-5E8D-AF54-40B84980523F}"/>
              </a:ext>
            </a:extLst>
          </p:cNvPr>
          <p:cNvGrpSpPr/>
          <p:nvPr/>
        </p:nvGrpSpPr>
        <p:grpSpPr>
          <a:xfrm>
            <a:off x="253756" y="3728730"/>
            <a:ext cx="11863037" cy="69341"/>
            <a:chOff x="161158" y="3059229"/>
            <a:chExt cx="11863037" cy="69341"/>
          </a:xfrm>
        </p:grpSpPr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7CF464B6-6F50-4A4E-8375-68B7EFF528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5884" y="3059229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40AF2D5C-3845-2719-820E-E4F427B6E6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4565" y="3059229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AABCE7DA-B7AA-6190-6051-027D1F0A60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246" y="3059229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8B8137BC-927B-29C7-0E20-1614466CFB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1928" y="3059229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EC39C423-CB57-7C5D-FC2C-193659EFF1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1378" y="3059229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BD53584D-DB18-C00F-D043-400C149C2F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0059" y="3059229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68AA3892-2FB5-388E-8D11-D681FFACB6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8740" y="3059229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BAF41185-8227-9C8C-2A62-B31198008D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7421" y="3059229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12E2BAD6-E7A3-C80B-BAC7-5725836409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9946" y="3059229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25010480-6924-7B5F-A3C8-CB2416E586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8627" y="3059229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C34A01C1-A25B-3B94-3AC5-328A17A2AC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7309" y="3059229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39F0CAC6-14E2-887D-4F33-05FD632663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5990" y="3059229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91C8B63E-EBC2-4200-E563-97FE7B9829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5221" y="3059229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1705742D-7558-5207-8583-DFFA7C7181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3902" y="3059229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13C9E4A9-AD6D-B676-50B2-7D8F47253D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2584" y="3059229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0AD2B349-69E3-FB8F-1B96-11ECE16E91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1265" y="3059229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A1584671-5A64-B8D6-6BA6-DA2AE9D3A9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0496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B2A56E90-9B8E-40CB-76E6-CD2A58D635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9177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344C2539-2537-E2A1-7EE5-3EE2B90980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7859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F4597D7A-0D6F-7DC0-CAB6-205C5B85E5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6540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85EC2981-4C0C-FAE6-3FA0-BB2A003BD5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5771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A5F785D5-2645-E5F7-6A5F-2077834165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4453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BE287EE0-13D9-E822-7A84-BEEBFB07F0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3134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8E7EBCBD-D5A5-7D91-C524-828372E2A8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1815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65A23543-9F06-1BD2-9966-2785AAD5B8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046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FD4F274A-8DCE-A6BB-CBCD-E52B1FD4E2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9728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0AD79190-ED00-EC2C-8900-085D918F58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409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93B35374-677B-C55C-C2C5-581FC22FD1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7090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C76807E3-0E9B-12F6-B44A-EF6926DDCF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6321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978F9AD8-C803-FC2F-7878-CCF3EC0F8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003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BBE10C42-24A7-F3C5-80B6-A1F07311E1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3684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1D2E4373-0A47-7E18-FD5E-0CC702E3D9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2365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66F3E39E-9042-6E9D-22DB-BE97E92E0D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0278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0CE9352B-3FEE-7E71-9E44-C028810DAE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8959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940AC650-2E24-B4D0-8F4E-DD4922E90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7640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06DAEC40-3C92-8DC8-EEA3-85AF84CFA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5553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41DDDEED-EF5D-6DE9-8E95-5D71D69AEE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4234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5E655002-B01C-9E55-1296-D3D4B651D9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2915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D05CD4E6-E3D0-1A0E-8177-EBA472FC3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1596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E84854C6-05EF-2914-0809-130E8FB317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0828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8BEB6D47-8DF1-2EC3-B60E-516F045FE1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509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1E14A8A9-4CC5-BA95-E55A-130BB16038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8190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D6E78B5-65AF-0339-B4D9-54A5C26A41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6871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54B4ECB3-0A08-1233-461E-8709C1A192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103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9A9AFBE4-F3D1-3CE4-D982-094A0A1C0B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784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E5C13C31-1F6D-520A-16AC-0911A14867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3465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7D12BBCA-D993-D0C4-A900-600694AD91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2146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89ECACDA-071B-AE6E-A18F-3C7E2B5224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5334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96A5901F-5D01-5BAD-46D0-7500349168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4015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B7A708A6-3005-818E-4270-39F22DEEF4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696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6694038B-0750-7551-D69B-F8EF3E720F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609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BA489516-4448-145D-1838-C0AB20D749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9290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5DE352FE-DBAE-F6D2-BD60-2CC0BC0D14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971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9AE0AEB0-3BD8-F48F-46D5-6F349CD1B9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653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id="{943164F8-5579-2191-C50B-95D206DEF2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608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98C15737-E9CC-E8FF-5773-59021ACEE6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9289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0A71DBF2-D1BD-1A05-EB58-F97C1B077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7971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id="{7C865FEF-D647-265B-8EBF-0507814E1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6652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id="{FB8DC5CE-EBE0-546E-1762-B0693F4FE1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5883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73AC62D1-44AC-6B9B-761B-63E3BEFE49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4564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id="{783929E3-0CFC-10FE-444B-8E2458D521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3246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5" name="Rectangle 534">
              <a:extLst>
                <a:ext uri="{FF2B5EF4-FFF2-40B4-BE49-F238E27FC236}">
                  <a16:creationId xmlns:a16="http://schemas.microsoft.com/office/drawing/2014/main" id="{C33E04A3-A90C-6312-910B-07EFF09ABE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927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6" name="Rectangle 535">
              <a:extLst>
                <a:ext uri="{FF2B5EF4-FFF2-40B4-BE49-F238E27FC236}">
                  <a16:creationId xmlns:a16="http://schemas.microsoft.com/office/drawing/2014/main" id="{1BBE4DFB-4AA8-A518-598F-1AEAEFB26F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158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7" name="Rectangle 536">
              <a:extLst>
                <a:ext uri="{FF2B5EF4-FFF2-40B4-BE49-F238E27FC236}">
                  <a16:creationId xmlns:a16="http://schemas.microsoft.com/office/drawing/2014/main" id="{2D7B9FF9-532C-75FC-F71F-C46C75475A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839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8" name="Rectangle 537">
              <a:extLst>
                <a:ext uri="{FF2B5EF4-FFF2-40B4-BE49-F238E27FC236}">
                  <a16:creationId xmlns:a16="http://schemas.microsoft.com/office/drawing/2014/main" id="{2C27530A-6F68-BD31-7803-F522025833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521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9" name="Rectangle 538">
              <a:extLst>
                <a:ext uri="{FF2B5EF4-FFF2-40B4-BE49-F238E27FC236}">
                  <a16:creationId xmlns:a16="http://schemas.microsoft.com/office/drawing/2014/main" id="{DCF0F98E-DD1E-61B8-520A-65126026EE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202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394F201D-B055-1521-B317-CD93DC0623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0058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id="{9ED12977-2265-5C69-A8C9-EE23840844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8739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6" name="Rectangle 625">
              <a:extLst>
                <a:ext uri="{FF2B5EF4-FFF2-40B4-BE49-F238E27FC236}">
                  <a16:creationId xmlns:a16="http://schemas.microsoft.com/office/drawing/2014/main" id="{A2EAE414-955D-4192-4F2A-80C701D3BC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7421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7" name="Rectangle 626">
              <a:extLst>
                <a:ext uri="{FF2B5EF4-FFF2-40B4-BE49-F238E27FC236}">
                  <a16:creationId xmlns:a16="http://schemas.microsoft.com/office/drawing/2014/main" id="{23E53FF9-B65B-C45E-2BC3-15070423FC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6102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419FCC7F-B909-FB18-C452-BCCDCF7719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5333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id="{A628F09D-061F-1B00-27BA-614397CC32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4014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95A85BE9-752B-CAB9-09E1-C4FFAE0998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2696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229579E5-A25D-F649-391E-607E844184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1377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id="{D9EBEDC2-966D-F70D-F0E8-18CE5AAA8A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4671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id="{CC7EF847-8CCB-576D-E409-D1201BCC1D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3352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id="{6F264EC3-5EFA-2313-B1FA-9AE1A5F808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2034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id="{45B826E4-74FC-50CB-698A-DE7861340B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0715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id="{6DB28AA6-51C5-28EF-54B0-64CF2D4C31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79396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id="{51BE90D6-314E-067C-EB45-F43C825B21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8077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id="{0001E3C7-B6C8-DFEF-91FB-95F272C0E9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56759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id="{7049C8B4-51A7-28DB-4323-0249751B1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5440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id="{9E21FC2D-CBA4-7361-AA1A-1D207B72D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8810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4629DF2A-9C1D-5979-4E61-5FC8E6D2B1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7491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id="{B9673C3E-B9F5-5A51-212E-BE05A2FBDE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16173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id="{0B8E5F62-A0E2-D875-D97E-86AE60E679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54854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</p:grpSp>
      <p:grpSp>
        <p:nvGrpSpPr>
          <p:cNvPr id="891" name="Group 890">
            <a:extLst>
              <a:ext uri="{FF2B5EF4-FFF2-40B4-BE49-F238E27FC236}">
                <a16:creationId xmlns:a16="http://schemas.microsoft.com/office/drawing/2014/main" id="{865703F0-8CED-6A5C-646B-53A4D7E3B92A}"/>
              </a:ext>
            </a:extLst>
          </p:cNvPr>
          <p:cNvGrpSpPr/>
          <p:nvPr/>
        </p:nvGrpSpPr>
        <p:grpSpPr>
          <a:xfrm>
            <a:off x="253756" y="4017649"/>
            <a:ext cx="11863037" cy="69341"/>
            <a:chOff x="161158" y="3197910"/>
            <a:chExt cx="11863037" cy="69341"/>
          </a:xfrm>
        </p:grpSpPr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AC224ABF-4B23-B7BD-7A24-CFCC172F17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609" y="3197910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1AF895FE-BA39-A9B6-A22B-A954134155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9290" y="3197910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2BDC38A3-EDAB-92AF-5AC9-AD013406AA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971" y="3197910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115CB95E-A1E8-C490-84A3-FB7D3795A4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653" y="3197910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37FC131D-A3B6-1C25-D0BC-223E32B446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103" y="3197910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55ECAFB8-EF0C-9530-91A6-382EBF18BB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784" y="3197910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E191AE4E-E2CC-26F8-BC75-BE62C9F029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3465" y="3197910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6C553788-CCA9-2364-0422-A188C209B9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2146" y="3197910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B6BEF0EE-A7F6-4D7D-40F1-0CCBAB1302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4671" y="3197910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FA2C5189-E177-5AA6-54C0-49A39FA371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3352" y="3197910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C8B06C94-9C03-E52E-9B7B-024FB4AE47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2034" y="3197910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963073F4-5582-457D-6F1C-14AC99D2F4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0715" y="3197910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441B59F8-06FF-D292-2FF2-0427FEACB1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9946" y="3197910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ED4CAFF1-5D5E-26CD-63D4-29EEE7B729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8627" y="3197910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44E08130-C15E-7CC7-9400-E6468E7DA5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7309" y="3197910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FD91FB0A-C3E3-157B-2FA9-D9116EF346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5990" y="3197910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15396818-99AD-D3C4-9A54-EBC7D37C4C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5221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B91F49DE-AD29-3DB6-50B9-A270C6F6B3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3902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4DB920A0-D0E4-9F46-B66C-6082988AFE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2584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46E5EA29-2D0F-0367-1FA3-6944B433C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1265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555C5747-8E30-CF76-DA54-2E00CDE297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0496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0E2313F5-35BB-43A5-0331-46D2F05A8A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9177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77642EE1-18D8-73F9-FCF4-1F97BC3BB3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7859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75E79FA4-F738-67F3-F251-1EEFB1FF0F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6540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36BA574E-A656-87FE-39B6-6497DCC2FA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5771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1E28E1F6-5B51-DCE2-88A7-E1974A7A22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4453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0B318D5A-9151-124E-E2E0-C5DC9216A5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3134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269B2A8B-A245-6BAF-C61E-4CA56015C4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1815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AF53815F-FAEA-FD01-E892-E2EA349C0F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046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812318BC-0B75-FEF9-FBEA-F2F202AACC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9728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9DB2A18C-70DD-595C-0A94-139282E4B0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409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F5DBB010-FD0C-8A8D-A23B-D778150DE7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7090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9D19B753-7A78-5BBD-65D9-E4B3791B14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003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A861EDC8-2919-B4B1-0BC7-F739024201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3684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B518BE10-A1F9-2232-143D-274226965B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2365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FBD185AB-18DD-D44C-8BDF-53299525ED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0278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22F67789-9DB1-0BB0-A092-22C63628F9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8959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03ADEB1E-FD9D-BDF5-024C-4E8E2650F0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7640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0CE62B8B-6F1C-7757-85CD-3081ADCC87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6321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A7C863D1-8557-954B-5A5A-DA4916D587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5553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C53C60C5-B211-3DF9-F902-1F15590DA5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4234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5550C168-2885-6AD0-AB69-1033722B6D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2915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854EE106-CF28-24B6-E134-54D947AD67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1596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0F871752-8330-DFD4-A69D-6FADA2DE5E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0828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427923BD-3BA6-732E-A40B-88B3681DFE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509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ED0ECB4A-3E59-DC7C-BB0C-3AC091F178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8190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E328E815-4FFA-79C4-9203-AAFF9EADA2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6871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E02A54CF-4883-CFC2-E309-93B5894F39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0059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2A6B5F2D-DB65-E7C7-C54F-8C948B1CCC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8740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F4F5BC4F-7788-AE74-9EDE-42BD6134B1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7421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B0DF9308-B446-83B6-EAF7-64F23712A9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5334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F0FADB09-7B17-CDFF-7100-4AD92F3D51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4015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8A1178C1-0044-904F-F179-3FDDAC7031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696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21854C75-D056-7659-E6A1-2FF8DD86B7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1378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0" name="Rectangle 539">
              <a:extLst>
                <a:ext uri="{FF2B5EF4-FFF2-40B4-BE49-F238E27FC236}">
                  <a16:creationId xmlns:a16="http://schemas.microsoft.com/office/drawing/2014/main" id="{4BA354A8-2D95-46E3-1361-94DB4A3D0A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608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1" name="Rectangle 540">
              <a:extLst>
                <a:ext uri="{FF2B5EF4-FFF2-40B4-BE49-F238E27FC236}">
                  <a16:creationId xmlns:a16="http://schemas.microsoft.com/office/drawing/2014/main" id="{4A44E6D8-AF60-1575-00C2-18B7C30401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9289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2" name="Rectangle 541">
              <a:extLst>
                <a:ext uri="{FF2B5EF4-FFF2-40B4-BE49-F238E27FC236}">
                  <a16:creationId xmlns:a16="http://schemas.microsoft.com/office/drawing/2014/main" id="{88DDC210-E4AC-CA08-E6B1-73F398F714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7971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3" name="Rectangle 542">
              <a:extLst>
                <a:ext uri="{FF2B5EF4-FFF2-40B4-BE49-F238E27FC236}">
                  <a16:creationId xmlns:a16="http://schemas.microsoft.com/office/drawing/2014/main" id="{42D6ACCC-62C1-C7FA-D311-BB74367AC7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6652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4" name="Rectangle 543">
              <a:extLst>
                <a:ext uri="{FF2B5EF4-FFF2-40B4-BE49-F238E27FC236}">
                  <a16:creationId xmlns:a16="http://schemas.microsoft.com/office/drawing/2014/main" id="{DD1C89CC-B7B6-A221-8873-CD06260C4B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5883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5" name="Rectangle 544">
              <a:extLst>
                <a:ext uri="{FF2B5EF4-FFF2-40B4-BE49-F238E27FC236}">
                  <a16:creationId xmlns:a16="http://schemas.microsoft.com/office/drawing/2014/main" id="{FFBC0690-D87D-6B2B-4408-F8AA520911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4564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6" name="Rectangle 545">
              <a:extLst>
                <a:ext uri="{FF2B5EF4-FFF2-40B4-BE49-F238E27FC236}">
                  <a16:creationId xmlns:a16="http://schemas.microsoft.com/office/drawing/2014/main" id="{6469AC8D-B890-0B27-CEC1-061B2AEDA1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3246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7" name="Rectangle 546">
              <a:extLst>
                <a:ext uri="{FF2B5EF4-FFF2-40B4-BE49-F238E27FC236}">
                  <a16:creationId xmlns:a16="http://schemas.microsoft.com/office/drawing/2014/main" id="{EF9B0C3A-58FD-E007-49E8-A8CDEC9F2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927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8" name="Rectangle 547">
              <a:extLst>
                <a:ext uri="{FF2B5EF4-FFF2-40B4-BE49-F238E27FC236}">
                  <a16:creationId xmlns:a16="http://schemas.microsoft.com/office/drawing/2014/main" id="{395D4072-E471-5E8A-7818-5A18192DFE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158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9" name="Rectangle 548">
              <a:extLst>
                <a:ext uri="{FF2B5EF4-FFF2-40B4-BE49-F238E27FC236}">
                  <a16:creationId xmlns:a16="http://schemas.microsoft.com/office/drawing/2014/main" id="{CEEF6E94-976F-4B9E-C268-7AE350BE1C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839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0" name="Rectangle 549">
              <a:extLst>
                <a:ext uri="{FF2B5EF4-FFF2-40B4-BE49-F238E27FC236}">
                  <a16:creationId xmlns:a16="http://schemas.microsoft.com/office/drawing/2014/main" id="{C562B554-3308-B64A-E1E7-2768C878DF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521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id="{1DE536BB-820B-7FB0-5AFD-B4BD7F05BA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202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id="{BA61A334-03D5-BECB-9E25-7B02E9458B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5884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7BDAEF50-7423-64C9-E2EE-B02B76F460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4565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3BF548F5-2572-516B-1109-CFFB13A388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246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id="{E7A7707D-6693-D53F-4BFD-352A202CD1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1928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9DDF8C06-D217-EAC0-3CA2-3F07588A70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1159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id="{D3E98553-7AFD-84A3-F44C-022FFC630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840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6B97E794-9942-9733-7963-76DEB4CC2A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21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182D3C56-0556-FD88-F857-4868AF37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7203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30F7CF50-169B-FDF7-CC86-B54A688772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6434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1D7B1DA0-6613-7595-867C-2827738E3A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5115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AD4781CE-EEA0-5115-0D78-81F0109B28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3796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844D83E1-B22C-FEB2-FCEB-166BD2588C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2478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:a16="http://schemas.microsoft.com/office/drawing/2014/main" id="{93B964C2-3B29-72EE-B4A7-0D973CAA73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79396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id="{AF33E4A7-EFF9-2817-A30C-AAB19E744C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8077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9" name="Rectangle 768">
              <a:extLst>
                <a:ext uri="{FF2B5EF4-FFF2-40B4-BE49-F238E27FC236}">
                  <a16:creationId xmlns:a16="http://schemas.microsoft.com/office/drawing/2014/main" id="{DE0C144E-5EF4-8463-B8C3-7C63673CAE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56759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70" name="Rectangle 769">
              <a:extLst>
                <a:ext uri="{FF2B5EF4-FFF2-40B4-BE49-F238E27FC236}">
                  <a16:creationId xmlns:a16="http://schemas.microsoft.com/office/drawing/2014/main" id="{07F13D35-D115-90F2-0949-15FA1F21CE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5440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71" name="Rectangle 770">
              <a:extLst>
                <a:ext uri="{FF2B5EF4-FFF2-40B4-BE49-F238E27FC236}">
                  <a16:creationId xmlns:a16="http://schemas.microsoft.com/office/drawing/2014/main" id="{41C05FF4-E6D9-0244-18DF-C1F42165D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8810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72" name="Rectangle 771">
              <a:extLst>
                <a:ext uri="{FF2B5EF4-FFF2-40B4-BE49-F238E27FC236}">
                  <a16:creationId xmlns:a16="http://schemas.microsoft.com/office/drawing/2014/main" id="{5F791F60-E1DE-C8DF-E54E-B3FAA3184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7491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73" name="Rectangle 772">
              <a:extLst>
                <a:ext uri="{FF2B5EF4-FFF2-40B4-BE49-F238E27FC236}">
                  <a16:creationId xmlns:a16="http://schemas.microsoft.com/office/drawing/2014/main" id="{84F90CD5-4C16-A536-FD17-24288F7E70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16173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74" name="Rectangle 773">
              <a:extLst>
                <a:ext uri="{FF2B5EF4-FFF2-40B4-BE49-F238E27FC236}">
                  <a16:creationId xmlns:a16="http://schemas.microsoft.com/office/drawing/2014/main" id="{3A58393A-7056-9B92-FD60-045E60A1DE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54854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</p:grpSp>
      <p:grpSp>
        <p:nvGrpSpPr>
          <p:cNvPr id="890" name="Group 889">
            <a:extLst>
              <a:ext uri="{FF2B5EF4-FFF2-40B4-BE49-F238E27FC236}">
                <a16:creationId xmlns:a16="http://schemas.microsoft.com/office/drawing/2014/main" id="{D3084F11-AC72-A058-7947-5E1B410BA0AE}"/>
              </a:ext>
            </a:extLst>
          </p:cNvPr>
          <p:cNvGrpSpPr/>
          <p:nvPr/>
        </p:nvGrpSpPr>
        <p:grpSpPr>
          <a:xfrm>
            <a:off x="253756" y="4306568"/>
            <a:ext cx="11863037" cy="69341"/>
            <a:chOff x="161158" y="3336591"/>
            <a:chExt cx="11863037" cy="69341"/>
          </a:xfrm>
        </p:grpSpPr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650586C-DFFE-14E0-3993-669F352C42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5334" y="3336591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08F3DBA7-2876-7D41-D9FB-C34E92E6A4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4015" y="3336591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05BFD3FF-0FBD-0EFD-1720-EB20FC8BF4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696" y="3336591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BC0DEBC-EADA-74C2-67A2-5B5340AA4B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1378" y="3336591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24884AD4-F53B-FED0-F835-AF1C308FC4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0828" y="3336591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196357F-7DAD-950B-6FF7-BFDDC58B9F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509" y="3336591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19290CC3-3539-4342-886A-D2B41AE4DF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8190" y="3336591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B6A10523-733D-B1BF-A33C-D971130EDF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6871" y="3336591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226904C4-B105-328D-261D-899209CA34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79396" y="3336591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F28E4658-CAD1-B6E8-6C1D-16A8F5BB54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8077" y="3336591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F23B8488-F029-71FA-324D-794248126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56759" y="3336591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0C0DA927-049F-C239-3404-A774822A89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5440" y="3336591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3F460ED3-0A6A-4E05-38BD-95929C218E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4671" y="3336591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C96F37B8-AB89-BF04-1876-A001BE3701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3352" y="3336591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9A943711-3575-DE9E-9BAE-BE87923CA5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2034" y="3336591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132ABC92-712C-34EB-10C2-7C1BF5F9B7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0715" y="3336591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86F28C17-0816-7673-474D-B72985AAA5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9946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6806D22F-305F-6771-076F-EAE26BD70E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8627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86FF3538-D716-8A1F-6EBD-CC5C4AA221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7309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BB8AD1A7-3B9F-A257-1DF7-5F1C22E874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5990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A13BF5A0-0DF0-8449-155B-457FD8C842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5221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BA71EFE8-69F9-DC8D-E3BD-6707DE7BA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3902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C3F24305-623D-5F32-E603-CB2DD2CEFC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2584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1ACE9C59-C6A4-CF61-AE0C-8077C5A347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1265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093A7DE6-0DE7-AFE6-F64A-68C30398F1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0496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A3A18663-AF2F-AC01-805C-0DF8C36AFE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9177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06A4D698-AB40-1789-1727-C2ECE16D9B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7859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B869341E-36A5-DFDC-901B-6BA0EF245A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6540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C5349B1D-2789-0ED5-79BE-F2B7AD2E21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5771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FAD4E339-0A4B-523E-EFCA-26D3E752D9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4453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92380E4B-5240-F1EE-67A3-E1A1040B20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3134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CDDF4A40-5054-2D51-5E8D-417A7285B2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1815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85A77BDC-0C75-8DC1-9207-117CCBEDB4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9728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E5CFE55C-416C-75BC-2440-D9397F5155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409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03F9159E-A0C9-86C4-FB51-3A7E2DA828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7090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17B2B18D-1F27-FBCC-A52C-496D888E82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003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3AAF3EED-D9BB-9C20-5580-205AC9F151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3684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83637AEE-0A0B-E771-45A0-E745DC7F63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2365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2C90CFEA-C02E-25E8-7898-133CAA6F4C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046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1724DD89-D083-F1A0-6354-E0CF5AFFA4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0278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B9D9CC92-D7BA-C914-0293-5658CE6CC6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8959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9A5C2661-9894-7A32-964C-C054439C15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7640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8C35E533-3862-212D-C341-3B866B3605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6321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C0BF95F4-3FCA-CC7E-55A6-08FD03705B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5553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4F2FDBF9-0752-30E9-3011-B456E0812B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4234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CE8C59F4-DE12-8303-F8B5-6AB15782C8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2915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9126A306-3C01-A680-50DF-72802D9E06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1596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17D72D7E-9F36-1ECF-84E8-E875CF1EC5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784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4E344D36-94EB-39A8-D65C-EDF863D5F2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3465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559C46FB-6183-FB18-A746-B83DB4F049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2146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48D4BDAE-3B3B-7AF9-FDA9-BED928FA58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0059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8625D093-7268-DA52-3B26-E7D5F23522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8740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4810CE3F-4910-0CE3-AE81-AF08131E1E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7421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A9F8465D-3620-F5C7-B54C-5DB0DAB96F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103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2" name="Rectangle 551">
              <a:extLst>
                <a:ext uri="{FF2B5EF4-FFF2-40B4-BE49-F238E27FC236}">
                  <a16:creationId xmlns:a16="http://schemas.microsoft.com/office/drawing/2014/main" id="{F3001417-0884-14AD-E268-0D0D22FF68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608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3" name="Rectangle 552">
              <a:extLst>
                <a:ext uri="{FF2B5EF4-FFF2-40B4-BE49-F238E27FC236}">
                  <a16:creationId xmlns:a16="http://schemas.microsoft.com/office/drawing/2014/main" id="{1948DE44-4105-5081-DD62-F939BD1FBE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9289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4" name="Rectangle 553">
              <a:extLst>
                <a:ext uri="{FF2B5EF4-FFF2-40B4-BE49-F238E27FC236}">
                  <a16:creationId xmlns:a16="http://schemas.microsoft.com/office/drawing/2014/main" id="{9DAA8255-7BB5-7460-FE08-0783A11D5E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7971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5" name="Rectangle 554">
              <a:extLst>
                <a:ext uri="{FF2B5EF4-FFF2-40B4-BE49-F238E27FC236}">
                  <a16:creationId xmlns:a16="http://schemas.microsoft.com/office/drawing/2014/main" id="{C74E634A-86B0-0899-22A1-8E2DECEAAF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6652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id="{FA8B87E1-DEE2-BAF0-54D8-C3437B291D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5883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id="{7D9DFF3D-953E-2F3E-17EC-004BC128FD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4564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8" name="Rectangle 557">
              <a:extLst>
                <a:ext uri="{FF2B5EF4-FFF2-40B4-BE49-F238E27FC236}">
                  <a16:creationId xmlns:a16="http://schemas.microsoft.com/office/drawing/2014/main" id="{FF198CAE-D31F-A332-5E1A-55F21E9782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3246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9" name="Rectangle 558">
              <a:extLst>
                <a:ext uri="{FF2B5EF4-FFF2-40B4-BE49-F238E27FC236}">
                  <a16:creationId xmlns:a16="http://schemas.microsoft.com/office/drawing/2014/main" id="{DC631922-E459-5586-1A31-413F38B528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927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0" name="Rectangle 559">
              <a:extLst>
                <a:ext uri="{FF2B5EF4-FFF2-40B4-BE49-F238E27FC236}">
                  <a16:creationId xmlns:a16="http://schemas.microsoft.com/office/drawing/2014/main" id="{687C3DB0-18AD-83EB-1EC3-8CAB7F2E11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158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F1586006-049A-9D49-5146-46328BC713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839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2" name="Rectangle 561">
              <a:extLst>
                <a:ext uri="{FF2B5EF4-FFF2-40B4-BE49-F238E27FC236}">
                  <a16:creationId xmlns:a16="http://schemas.microsoft.com/office/drawing/2014/main" id="{A8343390-2853-D69F-0E07-6A2248DA1E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521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id="{BFA110BE-610C-1C15-D756-A95422F3DC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202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969D186D-FCA1-04F7-7DA2-1EBA8F1988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5884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0E9B4556-5446-2194-6CC0-BD044E3E5D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4565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F1640D84-651E-45D1-2B13-F179C11F7D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246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E60477B0-A913-1994-17C4-860571002C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1928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9B1475A0-0E63-6FBC-9FDA-016B987D5A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1159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E543AE28-6AC5-9389-DE2E-9C44BECFA9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840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C657002E-F068-1893-9FDF-60EF8F003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21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1AADB6AF-4E3D-81CC-8535-2E1A1A2A74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7203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727091C4-C9C9-BF26-8CC7-537FF196DF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6434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D4B2189D-8621-63D3-14DB-70B2D90516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5115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8" name="Rectangle 597">
              <a:extLst>
                <a:ext uri="{FF2B5EF4-FFF2-40B4-BE49-F238E27FC236}">
                  <a16:creationId xmlns:a16="http://schemas.microsoft.com/office/drawing/2014/main" id="{C4104890-D8F5-74DF-4D3A-A8870CB900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3796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45B4A0E1-DC37-6131-AD73-D7DE72B2B3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2478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2" name="Rectangle 611">
              <a:extLst>
                <a:ext uri="{FF2B5EF4-FFF2-40B4-BE49-F238E27FC236}">
                  <a16:creationId xmlns:a16="http://schemas.microsoft.com/office/drawing/2014/main" id="{A8F1D51C-1D54-17E0-4812-957CA6DF2B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609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id="{B11C028A-80CA-88A3-C079-DC0B987614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9290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id="{0EFCF1FB-A117-D642-9276-455D209B5F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971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5" name="Rectangle 614">
              <a:extLst>
                <a:ext uri="{FF2B5EF4-FFF2-40B4-BE49-F238E27FC236}">
                  <a16:creationId xmlns:a16="http://schemas.microsoft.com/office/drawing/2014/main" id="{B61AC498-4B6C-E3F3-6A6E-C4491D7342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653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75" name="Rectangle 774">
              <a:extLst>
                <a:ext uri="{FF2B5EF4-FFF2-40B4-BE49-F238E27FC236}">
                  <a16:creationId xmlns:a16="http://schemas.microsoft.com/office/drawing/2014/main" id="{DFBA9C58-0FC0-8ABA-9317-0848C50EE3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8810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76" name="Rectangle 775">
              <a:extLst>
                <a:ext uri="{FF2B5EF4-FFF2-40B4-BE49-F238E27FC236}">
                  <a16:creationId xmlns:a16="http://schemas.microsoft.com/office/drawing/2014/main" id="{6170FE42-7380-DA06-C7C2-F662C5C6D1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7491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77" name="Rectangle 776">
              <a:extLst>
                <a:ext uri="{FF2B5EF4-FFF2-40B4-BE49-F238E27FC236}">
                  <a16:creationId xmlns:a16="http://schemas.microsoft.com/office/drawing/2014/main" id="{A4944E7A-D076-6DCA-B33A-A086BF6A9E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16173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78" name="Rectangle 777">
              <a:extLst>
                <a:ext uri="{FF2B5EF4-FFF2-40B4-BE49-F238E27FC236}">
                  <a16:creationId xmlns:a16="http://schemas.microsoft.com/office/drawing/2014/main" id="{05D01DAB-032B-D02F-370E-7EFC84A27B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54854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</p:grpSp>
      <p:sp>
        <p:nvSpPr>
          <p:cNvPr id="779" name="TextBox 778">
            <a:extLst>
              <a:ext uri="{FF2B5EF4-FFF2-40B4-BE49-F238E27FC236}">
                <a16:creationId xmlns:a16="http://schemas.microsoft.com/office/drawing/2014/main" id="{95CABDB2-9E05-9087-831B-F5A276214FDB}"/>
              </a:ext>
            </a:extLst>
          </p:cNvPr>
          <p:cNvSpPr txBox="1"/>
          <p:nvPr/>
        </p:nvSpPr>
        <p:spPr>
          <a:xfrm>
            <a:off x="-668564" y="2032799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TX 1</a:t>
            </a:r>
          </a:p>
        </p:txBody>
      </p:sp>
      <p:sp>
        <p:nvSpPr>
          <p:cNvPr id="780" name="TextBox 779">
            <a:extLst>
              <a:ext uri="{FF2B5EF4-FFF2-40B4-BE49-F238E27FC236}">
                <a16:creationId xmlns:a16="http://schemas.microsoft.com/office/drawing/2014/main" id="{2792E4E6-5587-6657-4F0B-D368CA7590CB}"/>
              </a:ext>
            </a:extLst>
          </p:cNvPr>
          <p:cNvSpPr txBox="1"/>
          <p:nvPr/>
        </p:nvSpPr>
        <p:spPr>
          <a:xfrm>
            <a:off x="-668564" y="2193108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TX 2</a:t>
            </a:r>
          </a:p>
        </p:txBody>
      </p:sp>
      <p:sp>
        <p:nvSpPr>
          <p:cNvPr id="781" name="TextBox 780">
            <a:extLst>
              <a:ext uri="{FF2B5EF4-FFF2-40B4-BE49-F238E27FC236}">
                <a16:creationId xmlns:a16="http://schemas.microsoft.com/office/drawing/2014/main" id="{B0F30D7D-0056-E3C6-7D6E-7F4BFAB8368F}"/>
              </a:ext>
            </a:extLst>
          </p:cNvPr>
          <p:cNvSpPr txBox="1"/>
          <p:nvPr/>
        </p:nvSpPr>
        <p:spPr>
          <a:xfrm>
            <a:off x="-668564" y="3163276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TX 9</a:t>
            </a:r>
          </a:p>
        </p:txBody>
      </p:sp>
      <p:grpSp>
        <p:nvGrpSpPr>
          <p:cNvPr id="782" name="Group 781">
            <a:extLst>
              <a:ext uri="{FF2B5EF4-FFF2-40B4-BE49-F238E27FC236}">
                <a16:creationId xmlns:a16="http://schemas.microsoft.com/office/drawing/2014/main" id="{DFF282FC-6359-A65D-F5D2-0EF892E632CF}"/>
              </a:ext>
            </a:extLst>
          </p:cNvPr>
          <p:cNvGrpSpPr/>
          <p:nvPr/>
        </p:nvGrpSpPr>
        <p:grpSpPr>
          <a:xfrm>
            <a:off x="-506737" y="2592344"/>
            <a:ext cx="55472" cy="367505"/>
            <a:chOff x="286401" y="1954896"/>
            <a:chExt cx="182880" cy="1211580"/>
          </a:xfrm>
        </p:grpSpPr>
        <p:sp>
          <p:nvSpPr>
            <p:cNvPr id="882" name="Oval 881">
              <a:extLst>
                <a:ext uri="{FF2B5EF4-FFF2-40B4-BE49-F238E27FC236}">
                  <a16:creationId xmlns:a16="http://schemas.microsoft.com/office/drawing/2014/main" id="{7E8BEDF1-ED89-4FA0-DE0D-3FCC6B6B97E0}"/>
                </a:ext>
              </a:extLst>
            </p:cNvPr>
            <p:cNvSpPr/>
            <p:nvPr/>
          </p:nvSpPr>
          <p:spPr>
            <a:xfrm>
              <a:off x="286401" y="1954896"/>
              <a:ext cx="182880" cy="1828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83" name="Oval 882">
              <a:extLst>
                <a:ext uri="{FF2B5EF4-FFF2-40B4-BE49-F238E27FC236}">
                  <a16:creationId xmlns:a16="http://schemas.microsoft.com/office/drawing/2014/main" id="{D182D80F-2A25-263C-63B5-E96E5165CB4D}"/>
                </a:ext>
              </a:extLst>
            </p:cNvPr>
            <p:cNvSpPr/>
            <p:nvPr/>
          </p:nvSpPr>
          <p:spPr>
            <a:xfrm>
              <a:off x="286401" y="2469246"/>
              <a:ext cx="182880" cy="1828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84" name="Oval 883">
              <a:extLst>
                <a:ext uri="{FF2B5EF4-FFF2-40B4-BE49-F238E27FC236}">
                  <a16:creationId xmlns:a16="http://schemas.microsoft.com/office/drawing/2014/main" id="{08CF66DF-538E-CAB5-1C3E-379157BF32F5}"/>
                </a:ext>
              </a:extLst>
            </p:cNvPr>
            <p:cNvSpPr/>
            <p:nvPr/>
          </p:nvSpPr>
          <p:spPr>
            <a:xfrm>
              <a:off x="286401" y="2983596"/>
              <a:ext cx="182880" cy="1828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</p:grpSp>
      <p:sp>
        <p:nvSpPr>
          <p:cNvPr id="784" name="Arrow: Down 13202">
            <a:extLst>
              <a:ext uri="{FF2B5EF4-FFF2-40B4-BE49-F238E27FC236}">
                <a16:creationId xmlns:a16="http://schemas.microsoft.com/office/drawing/2014/main" id="{468B9024-9DA7-D5B4-96DA-9C04CAF17B6F}"/>
              </a:ext>
            </a:extLst>
          </p:cNvPr>
          <p:cNvSpPr/>
          <p:nvPr/>
        </p:nvSpPr>
        <p:spPr>
          <a:xfrm>
            <a:off x="5898977" y="4845510"/>
            <a:ext cx="485384" cy="261599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"/>
          </a:p>
        </p:txBody>
      </p:sp>
      <p:grpSp>
        <p:nvGrpSpPr>
          <p:cNvPr id="904" name="Group 903">
            <a:extLst>
              <a:ext uri="{FF2B5EF4-FFF2-40B4-BE49-F238E27FC236}">
                <a16:creationId xmlns:a16="http://schemas.microsoft.com/office/drawing/2014/main" id="{F14CE6A9-9317-877E-826A-51F96BE2A17E}"/>
              </a:ext>
            </a:extLst>
          </p:cNvPr>
          <p:cNvGrpSpPr/>
          <p:nvPr/>
        </p:nvGrpSpPr>
        <p:grpSpPr>
          <a:xfrm>
            <a:off x="257201" y="5215617"/>
            <a:ext cx="11857247" cy="609154"/>
            <a:chOff x="257201" y="4291839"/>
            <a:chExt cx="11857247" cy="609154"/>
          </a:xfrm>
        </p:grpSpPr>
        <p:grpSp>
          <p:nvGrpSpPr>
            <p:cNvPr id="897" name="Group 896">
              <a:extLst>
                <a:ext uri="{FF2B5EF4-FFF2-40B4-BE49-F238E27FC236}">
                  <a16:creationId xmlns:a16="http://schemas.microsoft.com/office/drawing/2014/main" id="{93448D27-96EA-CA82-5154-615344908C90}"/>
                </a:ext>
              </a:extLst>
            </p:cNvPr>
            <p:cNvGrpSpPr/>
            <p:nvPr/>
          </p:nvGrpSpPr>
          <p:grpSpPr>
            <a:xfrm>
              <a:off x="257201" y="4291839"/>
              <a:ext cx="11857247" cy="69341"/>
              <a:chOff x="163770" y="1900568"/>
              <a:chExt cx="11857247" cy="69341"/>
            </a:xfrm>
          </p:grpSpPr>
          <p:sp>
            <p:nvSpPr>
              <p:cNvPr id="796" name="Rectangle 795">
                <a:extLst>
                  <a:ext uri="{FF2B5EF4-FFF2-40B4-BE49-F238E27FC236}">
                    <a16:creationId xmlns:a16="http://schemas.microsoft.com/office/drawing/2014/main" id="{DA128F19-495A-8571-4C48-2FB2884B50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3770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797" name="Rectangle 796">
                <a:extLst>
                  <a:ext uri="{FF2B5EF4-FFF2-40B4-BE49-F238E27FC236}">
                    <a16:creationId xmlns:a16="http://schemas.microsoft.com/office/drawing/2014/main" id="{417FC29D-8D0F-C1B7-8C60-5EF21EB3FF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245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798" name="Rectangle 797">
                <a:extLst>
                  <a:ext uri="{FF2B5EF4-FFF2-40B4-BE49-F238E27FC236}">
                    <a16:creationId xmlns:a16="http://schemas.microsoft.com/office/drawing/2014/main" id="{75B28A6F-436F-82A7-E7D2-CFC2E1C1D8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113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799" name="Rectangle 798">
                <a:extLst>
                  <a:ext uri="{FF2B5EF4-FFF2-40B4-BE49-F238E27FC236}">
                    <a16:creationId xmlns:a16="http://schemas.microsoft.com/office/drawing/2014/main" id="{94126058-D2F9-002C-C2B2-4BB81859FB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981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00" name="Rectangle 799">
                <a:extLst>
                  <a:ext uri="{FF2B5EF4-FFF2-40B4-BE49-F238E27FC236}">
                    <a16:creationId xmlns:a16="http://schemas.microsoft.com/office/drawing/2014/main" id="{5FC21938-EA56-3CBE-EC29-20FF2F197D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8926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01" name="Rectangle 800">
                <a:extLst>
                  <a:ext uri="{FF2B5EF4-FFF2-40B4-BE49-F238E27FC236}">
                    <a16:creationId xmlns:a16="http://schemas.microsoft.com/office/drawing/2014/main" id="{8C4D4E88-3C1A-B818-62AE-BEB2914E97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27945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02" name="Rectangle 801">
                <a:extLst>
                  <a:ext uri="{FF2B5EF4-FFF2-40B4-BE49-F238E27FC236}">
                    <a16:creationId xmlns:a16="http://schemas.microsoft.com/office/drawing/2014/main" id="{5756CFB8-6C89-9447-6140-7B630ADC4D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6662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03" name="Rectangle 802">
                <a:extLst>
                  <a:ext uri="{FF2B5EF4-FFF2-40B4-BE49-F238E27FC236}">
                    <a16:creationId xmlns:a16="http://schemas.microsoft.com/office/drawing/2014/main" id="{69FB9411-EFB9-6A4F-5822-2A9198B75D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05308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04" name="Rectangle 803">
                <a:extLst>
                  <a:ext uri="{FF2B5EF4-FFF2-40B4-BE49-F238E27FC236}">
                    <a16:creationId xmlns:a16="http://schemas.microsoft.com/office/drawing/2014/main" id="{285BA33A-E2A5-CADC-EB47-F11D5138A1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9783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05" name="Rectangle 804">
                <a:extLst>
                  <a:ext uri="{FF2B5EF4-FFF2-40B4-BE49-F238E27FC236}">
                    <a16:creationId xmlns:a16="http://schemas.microsoft.com/office/drawing/2014/main" id="{FB1F3EDF-489A-5319-6A2A-DE8AB40971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3651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06" name="Rectangle 805">
                <a:extLst>
                  <a:ext uri="{FF2B5EF4-FFF2-40B4-BE49-F238E27FC236}">
                    <a16:creationId xmlns:a16="http://schemas.microsoft.com/office/drawing/2014/main" id="{5487B4FB-1D38-07CB-37E6-DF48C07966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75195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07" name="Rectangle 806">
                <a:extLst>
                  <a:ext uri="{FF2B5EF4-FFF2-40B4-BE49-F238E27FC236}">
                    <a16:creationId xmlns:a16="http://schemas.microsoft.com/office/drawing/2014/main" id="{BE7CFF73-546A-47E2-A69D-2C30BE9D46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1387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08" name="Rectangle 807">
                <a:extLst>
                  <a:ext uri="{FF2B5EF4-FFF2-40B4-BE49-F238E27FC236}">
                    <a16:creationId xmlns:a16="http://schemas.microsoft.com/office/drawing/2014/main" id="{714150DC-BB20-5818-FB27-31DDFCF022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43108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09" name="Rectangle 808">
                <a:extLst>
                  <a:ext uri="{FF2B5EF4-FFF2-40B4-BE49-F238E27FC236}">
                    <a16:creationId xmlns:a16="http://schemas.microsoft.com/office/drawing/2014/main" id="{FB7CE0A4-E27E-A42D-8C6B-E3FB7BD5E5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1789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10" name="Rectangle 809">
                <a:extLst>
                  <a:ext uri="{FF2B5EF4-FFF2-40B4-BE49-F238E27FC236}">
                    <a16:creationId xmlns:a16="http://schemas.microsoft.com/office/drawing/2014/main" id="{0A54B9F4-6148-7BD0-D13E-5C332FF862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20470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11" name="Rectangle 810">
                <a:extLst>
                  <a:ext uri="{FF2B5EF4-FFF2-40B4-BE49-F238E27FC236}">
                    <a16:creationId xmlns:a16="http://schemas.microsoft.com/office/drawing/2014/main" id="{2C667BD9-03DA-4CF4-64CE-CD7335C9B9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5915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12" name="Rectangle 811">
                <a:extLst>
                  <a:ext uri="{FF2B5EF4-FFF2-40B4-BE49-F238E27FC236}">
                    <a16:creationId xmlns:a16="http://schemas.microsoft.com/office/drawing/2014/main" id="{ADBADD62-59F6-57B4-8AF5-E04808CD42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8838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13" name="Rectangle 812">
                <a:extLst>
                  <a:ext uri="{FF2B5EF4-FFF2-40B4-BE49-F238E27FC236}">
                    <a16:creationId xmlns:a16="http://schemas.microsoft.com/office/drawing/2014/main" id="{37C3AA45-B97B-D5FA-F7E3-DC6C1E87EB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2706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14" name="Rectangle 813">
                <a:extLst>
                  <a:ext uri="{FF2B5EF4-FFF2-40B4-BE49-F238E27FC236}">
                    <a16:creationId xmlns:a16="http://schemas.microsoft.com/office/drawing/2014/main" id="{572EF8DC-F930-7FB3-1BE7-DE4A3BE91C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65745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15" name="Rectangle 814">
                <a:extLst>
                  <a:ext uri="{FF2B5EF4-FFF2-40B4-BE49-F238E27FC236}">
                    <a16:creationId xmlns:a16="http://schemas.microsoft.com/office/drawing/2014/main" id="{89F6DB26-D630-8E3C-44C8-8FAD73BAC5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0442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16" name="Rectangle 815">
                <a:extLst>
                  <a:ext uri="{FF2B5EF4-FFF2-40B4-BE49-F238E27FC236}">
                    <a16:creationId xmlns:a16="http://schemas.microsoft.com/office/drawing/2014/main" id="{27644BF6-49EC-4EE9-561A-5F698A966D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33658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17" name="Rectangle 816">
                <a:extLst>
                  <a:ext uri="{FF2B5EF4-FFF2-40B4-BE49-F238E27FC236}">
                    <a16:creationId xmlns:a16="http://schemas.microsoft.com/office/drawing/2014/main" id="{39818808-1BDA-D212-FC17-7C2DC2CEFC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72339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18" name="Rectangle 817">
                <a:extLst>
                  <a:ext uri="{FF2B5EF4-FFF2-40B4-BE49-F238E27FC236}">
                    <a16:creationId xmlns:a16="http://schemas.microsoft.com/office/drawing/2014/main" id="{EF557746-6F74-FAA8-8898-D4D26A715A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11020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19" name="Rectangle 818">
                <a:extLst>
                  <a:ext uri="{FF2B5EF4-FFF2-40B4-BE49-F238E27FC236}">
                    <a16:creationId xmlns:a16="http://schemas.microsoft.com/office/drawing/2014/main" id="{65DBE84F-EFED-6001-2582-AF5911CB0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4970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20" name="Rectangle 819">
                <a:extLst>
                  <a:ext uri="{FF2B5EF4-FFF2-40B4-BE49-F238E27FC236}">
                    <a16:creationId xmlns:a16="http://schemas.microsoft.com/office/drawing/2014/main" id="{41EF6225-49EA-08C3-C41C-CC38892D75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7893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21" name="Rectangle 820">
                <a:extLst>
                  <a:ext uri="{FF2B5EF4-FFF2-40B4-BE49-F238E27FC236}">
                    <a16:creationId xmlns:a16="http://schemas.microsoft.com/office/drawing/2014/main" id="{C8AF3651-4E39-84B4-6AED-B8C536962F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1761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22" name="Rectangle 821">
                <a:extLst>
                  <a:ext uri="{FF2B5EF4-FFF2-40B4-BE49-F238E27FC236}">
                    <a16:creationId xmlns:a16="http://schemas.microsoft.com/office/drawing/2014/main" id="{57EC5C1A-85D9-901E-5D3F-C524C76FF8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56295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23" name="Rectangle 822">
                <a:extLst>
                  <a:ext uri="{FF2B5EF4-FFF2-40B4-BE49-F238E27FC236}">
                    <a16:creationId xmlns:a16="http://schemas.microsoft.com/office/drawing/2014/main" id="{1C0575C4-4CA3-CF0E-662B-0C738A7557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497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24" name="Rectangle 823">
                <a:extLst>
                  <a:ext uri="{FF2B5EF4-FFF2-40B4-BE49-F238E27FC236}">
                    <a16:creationId xmlns:a16="http://schemas.microsoft.com/office/drawing/2014/main" id="{898FAEBB-AD34-1BDE-243D-8FE19BF71B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24208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25" name="Rectangle 824">
                <a:extLst>
                  <a:ext uri="{FF2B5EF4-FFF2-40B4-BE49-F238E27FC236}">
                    <a16:creationId xmlns:a16="http://schemas.microsoft.com/office/drawing/2014/main" id="{C2EC5BA9-B089-C1DE-4D34-435CF48DF3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2889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26" name="Rectangle 825">
                <a:extLst>
                  <a:ext uri="{FF2B5EF4-FFF2-40B4-BE49-F238E27FC236}">
                    <a16:creationId xmlns:a16="http://schemas.microsoft.com/office/drawing/2014/main" id="{EBEF3BEB-54F0-1A42-1388-A8574017D9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01570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27" name="Rectangle 826">
                <a:extLst>
                  <a:ext uri="{FF2B5EF4-FFF2-40B4-BE49-F238E27FC236}">
                    <a16:creationId xmlns:a16="http://schemas.microsoft.com/office/drawing/2014/main" id="{6AB2D604-BAC5-B2F2-D27B-8F04373AB4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025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28" name="Rectangle 827">
                <a:extLst>
                  <a:ext uri="{FF2B5EF4-FFF2-40B4-BE49-F238E27FC236}">
                    <a16:creationId xmlns:a16="http://schemas.microsoft.com/office/drawing/2014/main" id="{C2C0BDC1-0BDB-8867-C0EF-71BFEB13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0816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29" name="Rectangle 828">
                <a:extLst>
                  <a:ext uri="{FF2B5EF4-FFF2-40B4-BE49-F238E27FC236}">
                    <a16:creationId xmlns:a16="http://schemas.microsoft.com/office/drawing/2014/main" id="{CBC5D86B-81D4-46FA-4AEB-725D421EDF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46845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30" name="Rectangle 829">
                <a:extLst>
                  <a:ext uri="{FF2B5EF4-FFF2-40B4-BE49-F238E27FC236}">
                    <a16:creationId xmlns:a16="http://schemas.microsoft.com/office/drawing/2014/main" id="{451FECB9-1149-4DA1-EF27-761FE111E8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8552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31" name="Rectangle 830">
                <a:extLst>
                  <a:ext uri="{FF2B5EF4-FFF2-40B4-BE49-F238E27FC236}">
                    <a16:creationId xmlns:a16="http://schemas.microsoft.com/office/drawing/2014/main" id="{59E50091-D06F-0855-036C-2C93C9AE68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53439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32" name="Rectangle 831">
                <a:extLst>
                  <a:ext uri="{FF2B5EF4-FFF2-40B4-BE49-F238E27FC236}">
                    <a16:creationId xmlns:a16="http://schemas.microsoft.com/office/drawing/2014/main" id="{871FF369-67E9-719B-ECFD-EBE8B41AA7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2120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33" name="Rectangle 832">
                <a:extLst>
                  <a:ext uri="{FF2B5EF4-FFF2-40B4-BE49-F238E27FC236}">
                    <a16:creationId xmlns:a16="http://schemas.microsoft.com/office/drawing/2014/main" id="{A716468E-C4C1-93A2-253A-78460AEB7C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3080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34" name="Rectangle 833">
                <a:extLst>
                  <a:ext uri="{FF2B5EF4-FFF2-40B4-BE49-F238E27FC236}">
                    <a16:creationId xmlns:a16="http://schemas.microsoft.com/office/drawing/2014/main" id="{ECD396E9-B43F-697B-7BE4-B9AF80A2A6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6948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35" name="Rectangle 834">
                <a:extLst>
                  <a:ext uri="{FF2B5EF4-FFF2-40B4-BE49-F238E27FC236}">
                    <a16:creationId xmlns:a16="http://schemas.microsoft.com/office/drawing/2014/main" id="{2BAA6307-417B-61B5-68B8-C752479231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9871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36" name="Rectangle 835">
                <a:extLst>
                  <a:ext uri="{FF2B5EF4-FFF2-40B4-BE49-F238E27FC236}">
                    <a16:creationId xmlns:a16="http://schemas.microsoft.com/office/drawing/2014/main" id="{EA2CAA53-11A9-86A3-EBFF-88BF264EDC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37395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37" name="Rectangle 836">
                <a:extLst>
                  <a:ext uri="{FF2B5EF4-FFF2-40B4-BE49-F238E27FC236}">
                    <a16:creationId xmlns:a16="http://schemas.microsoft.com/office/drawing/2014/main" id="{397CBB58-06F5-B38D-07A3-C0432C814A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7607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38" name="Rectangle 837">
                <a:extLst>
                  <a:ext uri="{FF2B5EF4-FFF2-40B4-BE49-F238E27FC236}">
                    <a16:creationId xmlns:a16="http://schemas.microsoft.com/office/drawing/2014/main" id="{BB50DD3A-40E6-6B3D-5950-F66F89AC78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14758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39" name="Rectangle 838">
                <a:extLst>
                  <a:ext uri="{FF2B5EF4-FFF2-40B4-BE49-F238E27FC236}">
                    <a16:creationId xmlns:a16="http://schemas.microsoft.com/office/drawing/2014/main" id="{9CA06FC8-F423-2339-193A-4BC819271A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43989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40" name="Rectangle 839">
                <a:extLst>
                  <a:ext uri="{FF2B5EF4-FFF2-40B4-BE49-F238E27FC236}">
                    <a16:creationId xmlns:a16="http://schemas.microsoft.com/office/drawing/2014/main" id="{77FB265D-E6E1-1D11-7E36-5E92045FBF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82670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41" name="Rectangle 840">
                <a:extLst>
                  <a:ext uri="{FF2B5EF4-FFF2-40B4-BE49-F238E27FC236}">
                    <a16:creationId xmlns:a16="http://schemas.microsoft.com/office/drawing/2014/main" id="{2FAE748E-63A5-C13A-11DB-087AB53D72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2135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42" name="Rectangle 841">
                <a:extLst>
                  <a:ext uri="{FF2B5EF4-FFF2-40B4-BE49-F238E27FC236}">
                    <a16:creationId xmlns:a16="http://schemas.microsoft.com/office/drawing/2014/main" id="{5BFB0E1B-F28F-5467-C035-E44F08980C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6003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43" name="Rectangle 842">
                <a:extLst>
                  <a:ext uri="{FF2B5EF4-FFF2-40B4-BE49-F238E27FC236}">
                    <a16:creationId xmlns:a16="http://schemas.microsoft.com/office/drawing/2014/main" id="{36EB7F0F-5F1C-57FB-7EC4-DE00A4D817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73220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44" name="Rectangle 843">
                <a:extLst>
                  <a:ext uri="{FF2B5EF4-FFF2-40B4-BE49-F238E27FC236}">
                    <a16:creationId xmlns:a16="http://schemas.microsoft.com/office/drawing/2014/main" id="{A3F40730-032B-DD3F-33FB-E0B5FB25D8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1190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45" name="Rectangle 844">
                <a:extLst>
                  <a:ext uri="{FF2B5EF4-FFF2-40B4-BE49-F238E27FC236}">
                    <a16:creationId xmlns:a16="http://schemas.microsoft.com/office/drawing/2014/main" id="{479C8BC2-40E9-4384-873D-0912EB1AFF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5058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46" name="Rectangle 845">
                <a:extLst>
                  <a:ext uri="{FF2B5EF4-FFF2-40B4-BE49-F238E27FC236}">
                    <a16:creationId xmlns:a16="http://schemas.microsoft.com/office/drawing/2014/main" id="{DAE66985-965D-432A-CB15-D5E188BC9F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8495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47" name="Rectangle 846">
                <a:extLst>
                  <a:ext uri="{FF2B5EF4-FFF2-40B4-BE49-F238E27FC236}">
                    <a16:creationId xmlns:a16="http://schemas.microsoft.com/office/drawing/2014/main" id="{93CE630D-8FDD-C65D-D971-062DE9FF2E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717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48" name="Rectangle 847">
                <a:extLst>
                  <a:ext uri="{FF2B5EF4-FFF2-40B4-BE49-F238E27FC236}">
                    <a16:creationId xmlns:a16="http://schemas.microsoft.com/office/drawing/2014/main" id="{F80F77DD-B504-A539-9006-B84730802F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5858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49" name="Rectangle 848">
                <a:extLst>
                  <a:ext uri="{FF2B5EF4-FFF2-40B4-BE49-F238E27FC236}">
                    <a16:creationId xmlns:a16="http://schemas.microsoft.com/office/drawing/2014/main" id="{8CD2E911-C179-9A24-373F-76EC388762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34539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50" name="Rectangle 849">
                <a:extLst>
                  <a:ext uri="{FF2B5EF4-FFF2-40B4-BE49-F238E27FC236}">
                    <a16:creationId xmlns:a16="http://schemas.microsoft.com/office/drawing/2014/main" id="{DF9A3203-2D58-7371-A1C0-FBFF85F2B8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52558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51" name="Rectangle 850">
                <a:extLst>
                  <a:ext uri="{FF2B5EF4-FFF2-40B4-BE49-F238E27FC236}">
                    <a16:creationId xmlns:a16="http://schemas.microsoft.com/office/drawing/2014/main" id="{1E7DE6B7-A7AA-6D5F-F110-4830236740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91239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52" name="Rectangle 851">
                <a:extLst>
                  <a:ext uri="{FF2B5EF4-FFF2-40B4-BE49-F238E27FC236}">
                    <a16:creationId xmlns:a16="http://schemas.microsoft.com/office/drawing/2014/main" id="{4F08C711-9ABF-C3F1-B442-8EA96D231B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2992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53" name="Rectangle 852">
                <a:extLst>
                  <a:ext uri="{FF2B5EF4-FFF2-40B4-BE49-F238E27FC236}">
                    <a16:creationId xmlns:a16="http://schemas.microsoft.com/office/drawing/2014/main" id="{C270B592-056D-7901-A3DF-7DEC7038C7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68602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54" name="Rectangle 853">
                <a:extLst>
                  <a:ext uri="{FF2B5EF4-FFF2-40B4-BE49-F238E27FC236}">
                    <a16:creationId xmlns:a16="http://schemas.microsoft.com/office/drawing/2014/main" id="{C6C1FDA1-0584-21A9-C52B-B72325DDDF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78052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55" name="Rectangle 854">
                <a:extLst>
                  <a:ext uri="{FF2B5EF4-FFF2-40B4-BE49-F238E27FC236}">
                    <a16:creationId xmlns:a16="http://schemas.microsoft.com/office/drawing/2014/main" id="{75B7BC06-5D2B-7B6D-B57D-1DC79286F2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1673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56" name="Rectangle 855">
                <a:extLst>
                  <a:ext uri="{FF2B5EF4-FFF2-40B4-BE49-F238E27FC236}">
                    <a16:creationId xmlns:a16="http://schemas.microsoft.com/office/drawing/2014/main" id="{2A14FA85-B7EE-6AA2-F409-03264CE425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541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57" name="Rectangle 856">
                <a:extLst>
                  <a:ext uri="{FF2B5EF4-FFF2-40B4-BE49-F238E27FC236}">
                    <a16:creationId xmlns:a16="http://schemas.microsoft.com/office/drawing/2014/main" id="{11397837-E793-083B-D946-E916C9466F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9409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58" name="Rectangle 857">
                <a:extLst>
                  <a:ext uri="{FF2B5EF4-FFF2-40B4-BE49-F238E27FC236}">
                    <a16:creationId xmlns:a16="http://schemas.microsoft.com/office/drawing/2014/main" id="{F8E72B44-D2B9-BF02-4FF5-22F8BBCEB9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396952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59" name="Rectangle 858">
                <a:extLst>
                  <a:ext uri="{FF2B5EF4-FFF2-40B4-BE49-F238E27FC236}">
                    <a16:creationId xmlns:a16="http://schemas.microsoft.com/office/drawing/2014/main" id="{9AF38943-56CB-5459-7DDC-253C50B49C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42227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60" name="Rectangle 859">
                <a:extLst>
                  <a:ext uri="{FF2B5EF4-FFF2-40B4-BE49-F238E27FC236}">
                    <a16:creationId xmlns:a16="http://schemas.microsoft.com/office/drawing/2014/main" id="{80920C00-05C8-7C15-7497-8327E8273C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80908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61" name="Rectangle 860">
                <a:extLst>
                  <a:ext uri="{FF2B5EF4-FFF2-40B4-BE49-F238E27FC236}">
                    <a16:creationId xmlns:a16="http://schemas.microsoft.com/office/drawing/2014/main" id="{4209A825-BB3F-1BCB-E9F2-3D38A8CDC3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19589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62" name="Rectangle 861">
                <a:extLst>
                  <a:ext uri="{FF2B5EF4-FFF2-40B4-BE49-F238E27FC236}">
                    <a16:creationId xmlns:a16="http://schemas.microsoft.com/office/drawing/2014/main" id="{B39C024B-0796-EDAD-ACA6-464F831439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25827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63" name="Rectangle 862">
                <a:extLst>
                  <a:ext uri="{FF2B5EF4-FFF2-40B4-BE49-F238E27FC236}">
                    <a16:creationId xmlns:a16="http://schemas.microsoft.com/office/drawing/2014/main" id="{962185EF-C21E-D1C8-AFF9-A88F58695A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87502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64" name="Rectangle 863">
                <a:extLst>
                  <a:ext uri="{FF2B5EF4-FFF2-40B4-BE49-F238E27FC236}">
                    <a16:creationId xmlns:a16="http://schemas.microsoft.com/office/drawing/2014/main" id="{590E9D62-199B-59A0-5D2A-920DE3F930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2618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65" name="Rectangle 864">
                <a:extLst>
                  <a:ext uri="{FF2B5EF4-FFF2-40B4-BE49-F238E27FC236}">
                    <a16:creationId xmlns:a16="http://schemas.microsoft.com/office/drawing/2014/main" id="{BEF34B9C-FD66-DEEF-40D7-94742E73D2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6486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66" name="Rectangle 865">
                <a:extLst>
                  <a:ext uri="{FF2B5EF4-FFF2-40B4-BE49-F238E27FC236}">
                    <a16:creationId xmlns:a16="http://schemas.microsoft.com/office/drawing/2014/main" id="{685D4B8D-3DBE-306B-D9E9-2A8DBB898D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0354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67" name="Rectangle 866">
                <a:extLst>
                  <a:ext uri="{FF2B5EF4-FFF2-40B4-BE49-F238E27FC236}">
                    <a16:creationId xmlns:a16="http://schemas.microsoft.com/office/drawing/2014/main" id="{B46CDBE2-5BE0-2B73-B44E-61DB9AFA38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32777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68" name="Rectangle 867">
                <a:extLst>
                  <a:ext uri="{FF2B5EF4-FFF2-40B4-BE49-F238E27FC236}">
                    <a16:creationId xmlns:a16="http://schemas.microsoft.com/office/drawing/2014/main" id="{F50B518F-5CBA-5364-C816-22A493615A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71458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69" name="Rectangle 868">
                <a:extLst>
                  <a:ext uri="{FF2B5EF4-FFF2-40B4-BE49-F238E27FC236}">
                    <a16:creationId xmlns:a16="http://schemas.microsoft.com/office/drawing/2014/main" id="{940409D5-9A27-D76F-75E2-17E5E71C8E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10139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70" name="Rectangle 869">
                <a:extLst>
                  <a:ext uri="{FF2B5EF4-FFF2-40B4-BE49-F238E27FC236}">
                    <a16:creationId xmlns:a16="http://schemas.microsoft.com/office/drawing/2014/main" id="{F6235D01-9489-FFA3-DF3F-D5CE287047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4882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71" name="Rectangle 870">
                <a:extLst>
                  <a:ext uri="{FF2B5EF4-FFF2-40B4-BE49-F238E27FC236}">
                    <a16:creationId xmlns:a16="http://schemas.microsoft.com/office/drawing/2014/main" id="{14D5CF7D-2AE5-2544-F537-98EC87C81D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2008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72" name="Rectangle 871">
                <a:extLst>
                  <a:ext uri="{FF2B5EF4-FFF2-40B4-BE49-F238E27FC236}">
                    <a16:creationId xmlns:a16="http://schemas.microsoft.com/office/drawing/2014/main" id="{FF3A1BC5-B340-9CCC-F989-9DE0FFB682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00689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73" name="Rectangle 872">
                <a:extLst>
                  <a:ext uri="{FF2B5EF4-FFF2-40B4-BE49-F238E27FC236}">
                    <a16:creationId xmlns:a16="http://schemas.microsoft.com/office/drawing/2014/main" id="{6C199260-6C94-0116-D249-8794E2B19D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3937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74" name="Rectangle 873">
                <a:extLst>
                  <a:ext uri="{FF2B5EF4-FFF2-40B4-BE49-F238E27FC236}">
                    <a16:creationId xmlns:a16="http://schemas.microsoft.com/office/drawing/2014/main" id="{4BB2D1FD-6A12-DEA9-41A5-4717FEE1BE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0728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75" name="Rectangle 874">
                <a:extLst>
                  <a:ext uri="{FF2B5EF4-FFF2-40B4-BE49-F238E27FC236}">
                    <a16:creationId xmlns:a16="http://schemas.microsoft.com/office/drawing/2014/main" id="{98F0E7B6-0816-A3BD-C3F1-5C9DE1BD7C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4596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76" name="Rectangle 875">
                <a:extLst>
                  <a:ext uri="{FF2B5EF4-FFF2-40B4-BE49-F238E27FC236}">
                    <a16:creationId xmlns:a16="http://schemas.microsoft.com/office/drawing/2014/main" id="{B5F77413-A6D0-A504-069E-4C6F4427EB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8464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77" name="Rectangle 876">
                <a:extLst>
                  <a:ext uri="{FF2B5EF4-FFF2-40B4-BE49-F238E27FC236}">
                    <a16:creationId xmlns:a16="http://schemas.microsoft.com/office/drawing/2014/main" id="{77B847BA-2A58-C13C-396B-E62CE5FF1F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23327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/>
              </a:p>
            </p:txBody>
          </p:sp>
          <p:sp>
            <p:nvSpPr>
              <p:cNvPr id="878" name="Rectangle 877">
                <a:extLst>
                  <a:ext uri="{FF2B5EF4-FFF2-40B4-BE49-F238E27FC236}">
                    <a16:creationId xmlns:a16="http://schemas.microsoft.com/office/drawing/2014/main" id="{9A5806EA-C360-314E-6B30-AD7516185D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95167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79" name="Rectangle 878">
                <a:extLst>
                  <a:ext uri="{FF2B5EF4-FFF2-40B4-BE49-F238E27FC236}">
                    <a16:creationId xmlns:a16="http://schemas.microsoft.com/office/drawing/2014/main" id="{75B3B8D0-2A95-8CC4-F004-0D548E9883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3563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80" name="Rectangle 879">
                <a:extLst>
                  <a:ext uri="{FF2B5EF4-FFF2-40B4-BE49-F238E27FC236}">
                    <a16:creationId xmlns:a16="http://schemas.microsoft.com/office/drawing/2014/main" id="{7D078122-0962-106C-97B8-84763E1150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7431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81" name="Rectangle 880">
                <a:extLst>
                  <a:ext uri="{FF2B5EF4-FFF2-40B4-BE49-F238E27FC236}">
                    <a16:creationId xmlns:a16="http://schemas.microsoft.com/office/drawing/2014/main" id="{E8ABFBB0-9F17-DC51-20B4-1342C56D75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2995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</p:grpSp>
        <p:sp>
          <p:nvSpPr>
            <p:cNvPr id="785" name="TextBox 784">
              <a:extLst>
                <a:ext uri="{FF2B5EF4-FFF2-40B4-BE49-F238E27FC236}">
                  <a16:creationId xmlns:a16="http://schemas.microsoft.com/office/drawing/2014/main" id="{7F13C34D-4FB3-BC9A-B13F-51CFE993D4E7}"/>
                </a:ext>
              </a:extLst>
            </p:cNvPr>
            <p:cNvSpPr txBox="1"/>
            <p:nvPr/>
          </p:nvSpPr>
          <p:spPr>
            <a:xfrm>
              <a:off x="1564384" y="4439328"/>
              <a:ext cx="9236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High-resolution 86x1 virtual array emulated using 9 TX antennas</a:t>
              </a:r>
            </a:p>
          </p:txBody>
        </p:sp>
      </p:grpSp>
      <p:sp>
        <p:nvSpPr>
          <p:cNvPr id="788" name="Rectangle: Rounded Corners 13206">
            <a:extLst>
              <a:ext uri="{FF2B5EF4-FFF2-40B4-BE49-F238E27FC236}">
                <a16:creationId xmlns:a16="http://schemas.microsoft.com/office/drawing/2014/main" id="{35B9F0BB-8FBA-02E2-57D5-5C2D0DE00299}"/>
              </a:ext>
            </a:extLst>
          </p:cNvPr>
          <p:cNvSpPr/>
          <p:nvPr/>
        </p:nvSpPr>
        <p:spPr>
          <a:xfrm>
            <a:off x="7706189" y="2529677"/>
            <a:ext cx="554725" cy="450000"/>
          </a:xfrm>
          <a:prstGeom prst="round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/>
          </a:p>
        </p:txBody>
      </p:sp>
      <p:sp>
        <p:nvSpPr>
          <p:cNvPr id="789" name="Rectangle: Rounded Corners 13207">
            <a:extLst>
              <a:ext uri="{FF2B5EF4-FFF2-40B4-BE49-F238E27FC236}">
                <a16:creationId xmlns:a16="http://schemas.microsoft.com/office/drawing/2014/main" id="{1D451DA0-5B1E-E880-6904-D6ADDFEE1D0A}"/>
              </a:ext>
            </a:extLst>
          </p:cNvPr>
          <p:cNvSpPr/>
          <p:nvPr/>
        </p:nvSpPr>
        <p:spPr>
          <a:xfrm>
            <a:off x="8261044" y="2819656"/>
            <a:ext cx="554725" cy="450000"/>
          </a:xfrm>
          <a:prstGeom prst="round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/>
          </a:p>
        </p:txBody>
      </p:sp>
      <p:sp>
        <p:nvSpPr>
          <p:cNvPr id="790" name="Rectangle: Rounded Corners 13208">
            <a:extLst>
              <a:ext uri="{FF2B5EF4-FFF2-40B4-BE49-F238E27FC236}">
                <a16:creationId xmlns:a16="http://schemas.microsoft.com/office/drawing/2014/main" id="{B50812B8-E094-7507-B9D7-293F1F9E1880}"/>
              </a:ext>
            </a:extLst>
          </p:cNvPr>
          <p:cNvSpPr/>
          <p:nvPr/>
        </p:nvSpPr>
        <p:spPr>
          <a:xfrm>
            <a:off x="8815899" y="3109635"/>
            <a:ext cx="554725" cy="450000"/>
          </a:xfrm>
          <a:prstGeom prst="round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/>
          </a:p>
        </p:txBody>
      </p:sp>
      <p:sp>
        <p:nvSpPr>
          <p:cNvPr id="791" name="Rectangle: Rounded Corners 13209">
            <a:extLst>
              <a:ext uri="{FF2B5EF4-FFF2-40B4-BE49-F238E27FC236}">
                <a16:creationId xmlns:a16="http://schemas.microsoft.com/office/drawing/2014/main" id="{A05AE312-8707-F3CC-1BC6-7EF11E40DFFB}"/>
              </a:ext>
            </a:extLst>
          </p:cNvPr>
          <p:cNvSpPr/>
          <p:nvPr/>
        </p:nvSpPr>
        <p:spPr>
          <a:xfrm>
            <a:off x="9370754" y="3392739"/>
            <a:ext cx="554725" cy="450000"/>
          </a:xfrm>
          <a:prstGeom prst="round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/>
          </a:p>
        </p:txBody>
      </p:sp>
      <p:sp>
        <p:nvSpPr>
          <p:cNvPr id="792" name="Rectangle: Rounded Corners 13210">
            <a:extLst>
              <a:ext uri="{FF2B5EF4-FFF2-40B4-BE49-F238E27FC236}">
                <a16:creationId xmlns:a16="http://schemas.microsoft.com/office/drawing/2014/main" id="{49AB6F29-415B-6B43-5476-469E16D2D9E3}"/>
              </a:ext>
            </a:extLst>
          </p:cNvPr>
          <p:cNvSpPr/>
          <p:nvPr/>
        </p:nvSpPr>
        <p:spPr>
          <a:xfrm>
            <a:off x="9925609" y="3675843"/>
            <a:ext cx="554725" cy="450000"/>
          </a:xfrm>
          <a:prstGeom prst="round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/>
          </a:p>
        </p:txBody>
      </p:sp>
      <p:sp>
        <p:nvSpPr>
          <p:cNvPr id="793" name="Rectangle: Rounded Corners 13211">
            <a:extLst>
              <a:ext uri="{FF2B5EF4-FFF2-40B4-BE49-F238E27FC236}">
                <a16:creationId xmlns:a16="http://schemas.microsoft.com/office/drawing/2014/main" id="{65E844EF-01DA-632A-B93D-E4431FD004A7}"/>
              </a:ext>
            </a:extLst>
          </p:cNvPr>
          <p:cNvSpPr/>
          <p:nvPr/>
        </p:nvSpPr>
        <p:spPr>
          <a:xfrm>
            <a:off x="10480464" y="3972697"/>
            <a:ext cx="554725" cy="450000"/>
          </a:xfrm>
          <a:prstGeom prst="round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/>
          </a:p>
        </p:txBody>
      </p:sp>
      <p:sp>
        <p:nvSpPr>
          <p:cNvPr id="794" name="Rectangle: Rounded Corners 13212">
            <a:extLst>
              <a:ext uri="{FF2B5EF4-FFF2-40B4-BE49-F238E27FC236}">
                <a16:creationId xmlns:a16="http://schemas.microsoft.com/office/drawing/2014/main" id="{2CB395EB-7D76-76AE-AC73-4CBF1BF17C88}"/>
              </a:ext>
            </a:extLst>
          </p:cNvPr>
          <p:cNvSpPr/>
          <p:nvPr/>
        </p:nvSpPr>
        <p:spPr>
          <a:xfrm>
            <a:off x="11035322" y="4262678"/>
            <a:ext cx="554725" cy="450000"/>
          </a:xfrm>
          <a:prstGeom prst="round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/>
          </a:p>
        </p:txBody>
      </p:sp>
      <p:sp>
        <p:nvSpPr>
          <p:cNvPr id="795" name="Rectangle 794">
            <a:extLst>
              <a:ext uri="{FF2B5EF4-FFF2-40B4-BE49-F238E27FC236}">
                <a16:creationId xmlns:a16="http://schemas.microsoft.com/office/drawing/2014/main" id="{2E47FFD8-019C-140F-A121-3120956065C6}"/>
              </a:ext>
            </a:extLst>
          </p:cNvPr>
          <p:cNvSpPr>
            <a:spLocks noChangeAspect="1"/>
          </p:cNvSpPr>
          <p:nvPr/>
        </p:nvSpPr>
        <p:spPr>
          <a:xfrm>
            <a:off x="4658245" y="1292311"/>
            <a:ext cx="3452231" cy="362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cs typeface="Arial" panose="020B0604020202020204" pitchFamily="34" charset="0"/>
              </a:rPr>
              <a:t>Co-located Virtual</a:t>
            </a:r>
            <a:r>
              <a:rPr lang="zh-CN" altLang="en-US" sz="2800" b="1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1"/>
                </a:solidFill>
                <a:cs typeface="Arial" panose="020B0604020202020204" pitchFamily="34" charset="0"/>
              </a:rPr>
              <a:t>Antenna Pairs</a:t>
            </a:r>
          </a:p>
        </p:txBody>
      </p:sp>
      <p:sp>
        <p:nvSpPr>
          <p:cNvPr id="885" name="Rectangle: Rounded Corners 1">
            <a:extLst>
              <a:ext uri="{FF2B5EF4-FFF2-40B4-BE49-F238E27FC236}">
                <a16:creationId xmlns:a16="http://schemas.microsoft.com/office/drawing/2014/main" id="{854F89F6-FF98-17E2-BEDE-5B5F149E4EC4}"/>
              </a:ext>
            </a:extLst>
          </p:cNvPr>
          <p:cNvSpPr/>
          <p:nvPr/>
        </p:nvSpPr>
        <p:spPr>
          <a:xfrm>
            <a:off x="7163854" y="2229155"/>
            <a:ext cx="542205" cy="450000"/>
          </a:xfrm>
          <a:prstGeom prst="round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/>
          </a:p>
        </p:txBody>
      </p:sp>
      <p:grpSp>
        <p:nvGrpSpPr>
          <p:cNvPr id="888" name="Group 887">
            <a:extLst>
              <a:ext uri="{FF2B5EF4-FFF2-40B4-BE49-F238E27FC236}">
                <a16:creationId xmlns:a16="http://schemas.microsoft.com/office/drawing/2014/main" id="{E2A26EDE-210D-8F08-1168-F1CC65B8B633}"/>
              </a:ext>
            </a:extLst>
          </p:cNvPr>
          <p:cNvGrpSpPr/>
          <p:nvPr/>
        </p:nvGrpSpPr>
        <p:grpSpPr>
          <a:xfrm>
            <a:off x="254306" y="2284134"/>
            <a:ext cx="11861936" cy="69342"/>
            <a:chOff x="162259" y="2365822"/>
            <a:chExt cx="11861936" cy="693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A377CF-403A-B5A0-7EE8-58012E4555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2259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25B7C67-4DFC-3430-5559-DBF744D612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0940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B4DB78E-23A3-ABEA-27BF-DDFC64E76D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9621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8A1F9F-3ECB-9F38-7060-BD8AD525F9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303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402FC8-5692-1AB3-49BC-739B24518E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7753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5B1624-D7EB-6D17-AB88-8F5700D7B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6434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7DD10D2-7C25-0312-D0D1-C6CB15A76D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5115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E96A14-FD3A-1B1D-C74F-8CB647BFD6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3796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E70C7E5-C8FB-C5D9-C0F5-603A4E74D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6321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CD96C-EE0F-49B4-C7CB-9DF612EEBE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003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35C4A4-EA87-E8E5-3FCD-02BB13ABCE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3684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B98942-46F0-4C11-8D5A-5E4A51EC01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2365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2CF4B97-AD18-9C41-BF93-66B3954CB3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1596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3C1C5D-2967-3A12-A2B5-1E29C14C0A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0278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C33444-1E7D-BD02-9A15-C1E790CA62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8959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D8C98FA-FB85-E0AD-C240-BDBE51C0ED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7640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D81A38-E6CF-48F5-3AC3-5EE7672B0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6871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1E031F4-E3C1-588C-51B1-CDC7D4D552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5553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7080B6F-10CD-4F28-D25D-4ABFD0E08D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4234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06EC379-D1E6-6FCA-4FC8-0BC77C36CF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2915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5543304-915F-F46D-669D-6E878F3A0B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2146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031DB7D-CE4F-14A1-CCAF-C0EADFD5F1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0828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C1FB1F-C5E9-8984-2B8F-9B54519C73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509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DD0247F-DF86-947F-F418-A3DDFF7BA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8190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00ECCB4-39C5-DA41-A351-7242EC598F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7421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63C4A71-1771-5BF5-9CDE-EAE810FB1F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103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959E349-9716-7133-E8FD-450A59E8E5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784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53A4E9D-C04A-69D7-2B33-A6298B92B5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3465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267008A-CECD-6BB6-9107-49F48AD7D9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696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FB88D3A-8457-E627-5BDB-DF796855A9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1378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C11C15F-5AC7-2221-63DD-F079C78973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0059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91F08E1-A682-BBC5-8591-9A4E8034A0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8740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BD0032A-4971-389F-2D26-3DEADC2911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653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066F6E2-CBAE-F189-AF6F-21E48A98CA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5334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2EAE180-6558-9833-61AB-8F56D2EA12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4015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F5CA095-BD7A-0BD1-E707-FD9FC7C82C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1928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A2376C5-185E-C20B-59A9-1EA13DC2AE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609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A5EF06E-3270-B05B-6084-029F6423E3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9290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AEFAB93-0AB6-3CF1-5CF6-03F8588CF0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971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6A2DDF5-1A24-487F-FE54-9CE7A3CF0C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7203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54CCCC5-832C-42B8-2054-14ACC4CAB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5884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95E7173-8F0F-9777-E751-9365BFDC68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4565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3D4DC0-BC32-DA62-26EB-2ECE8332A0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246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F7FC264-8204-D35E-692C-1040DFD4D4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2478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00C13C1-645F-BE36-2C30-DC701B6A4C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1159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4DB9E76-05ED-97A1-1E21-CD6426D162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840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698D6F0-1715-DE96-B188-F26E1D6607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21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BB2CBDD-34AE-0D07-3D16-AF9308222A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1709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B476ADC-CBEC-AD0A-0504-75E9339B70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10390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0B30CAC-D8E5-B8C0-69BD-A310D1870F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9071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CE4C837-887E-E223-2C7E-66308CAC68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6984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8C06635-443C-F3FB-7D22-62A0B1BD24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5665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97F17A5-916B-2193-2E4A-9E5ECE8800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4346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F58C8B4-8E9A-4B6B-0D9D-2FEED59377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3028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BF8C09CE-B373-A542-31EF-8BBC82F3D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8077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:a16="http://schemas.microsoft.com/office/drawing/2014/main" id="{AC587A19-8E10-3791-93C6-24072C1C91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6758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id="{3E9AF48F-7349-26F9-22C5-C0A6722C01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5439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id="{B64439E3-5AF8-9E16-54C9-0D73D29EB9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4670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id="{0555651F-3481-0197-3ABB-4118D40860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3352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id="{D22FC1BD-1219-9600-450D-B89F15AA2E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2033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2" name="Rectangle 641">
              <a:extLst>
                <a:ext uri="{FF2B5EF4-FFF2-40B4-BE49-F238E27FC236}">
                  <a16:creationId xmlns:a16="http://schemas.microsoft.com/office/drawing/2014/main" id="{79B13018-7527-9D51-2ECD-D5E910F64C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0714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id="{CA837A5B-FBC1-91F1-554C-1ACBBBB9F3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49946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id="{F27AA916-DE71-5B61-A6C6-29880DC72F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8627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id="{AF4F2AF6-0479-19C9-340C-805A4D5A76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7308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7856529C-6E79-6937-E989-152098FA5E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5989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id="{97A1767B-F162-E48D-1E48-D031F13F46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4671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id="{BBE60801-07A9-DC40-750B-84AA6F5610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3352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9" name="Rectangle 648">
              <a:extLst>
                <a:ext uri="{FF2B5EF4-FFF2-40B4-BE49-F238E27FC236}">
                  <a16:creationId xmlns:a16="http://schemas.microsoft.com/office/drawing/2014/main" id="{D2B8EADD-E3F8-A43C-15D8-83D4C132DA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2034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id="{46F2CFFA-8095-88CD-108C-1E1AFD3966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0715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id="{0786D807-9864-7993-BF84-45C491600D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9946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id="{EBF7A2EB-5EF1-FB9C-E995-8E57996BC2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8627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id="{2B3F25C6-229B-00D4-8C51-BA8E7521F7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7309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id="{4C60E150-91D2-3641-84E3-445D9BDA05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5990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774595B5-6AD6-B7D4-6A8F-9908BFAA19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5221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id="{F0022F6D-273F-5224-2408-3CA9A286A8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3902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id="{5333550A-7B19-8499-90E1-1DBEB7BDCD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2584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id="{7D438BF4-42EE-AFA9-EA1D-E7D9009927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1265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id="{0B060206-06E0-8204-64B3-95E737E59B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79396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27627A00-3C68-22CE-911D-CD65C41AE9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8077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:a16="http://schemas.microsoft.com/office/drawing/2014/main" id="{0EA05459-4651-9B3B-6176-27E40E53A9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56759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id="{53ADA564-1617-A775-BEB7-BA7D5914D8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5440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id="{01923D96-AE31-3774-4115-135E237D69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8810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id="{5DBD860A-4036-7598-C61D-81D8E0A128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7491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:a16="http://schemas.microsoft.com/office/drawing/2014/main" id="{3545D9E6-0720-E061-F3B9-6E78023A51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16173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:a16="http://schemas.microsoft.com/office/drawing/2014/main" id="{AE1E258D-F3B5-D51D-D3D2-16925250F1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54854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359B90-FF86-6417-2436-180054B19A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4707" y="2365822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</p:grpSp>
      <p:cxnSp>
        <p:nvCxnSpPr>
          <p:cNvPr id="899" name="Straight Arrow Connector 898">
            <a:extLst>
              <a:ext uri="{FF2B5EF4-FFF2-40B4-BE49-F238E27FC236}">
                <a16:creationId xmlns:a16="http://schemas.microsoft.com/office/drawing/2014/main" id="{B86D8302-1183-A63E-5B3C-830D90B92C1E}"/>
              </a:ext>
            </a:extLst>
          </p:cNvPr>
          <p:cNvCxnSpPr/>
          <p:nvPr/>
        </p:nvCxnSpPr>
        <p:spPr>
          <a:xfrm>
            <a:off x="150471" y="2104396"/>
            <a:ext cx="0" cy="30094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0" name="TextBox 899">
            <a:extLst>
              <a:ext uri="{FF2B5EF4-FFF2-40B4-BE49-F238E27FC236}">
                <a16:creationId xmlns:a16="http://schemas.microsoft.com/office/drawing/2014/main" id="{83D32D17-5617-B43F-C8D2-2EAFC706DDEB}"/>
              </a:ext>
            </a:extLst>
          </p:cNvPr>
          <p:cNvSpPr txBox="1"/>
          <p:nvPr/>
        </p:nvSpPr>
        <p:spPr>
          <a:xfrm>
            <a:off x="150470" y="4731776"/>
            <a:ext cx="2791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Transmission time (kT)</a:t>
            </a:r>
          </a:p>
        </p:txBody>
      </p:sp>
      <p:cxnSp>
        <p:nvCxnSpPr>
          <p:cNvPr id="902" name="Straight Connector 901">
            <a:extLst>
              <a:ext uri="{FF2B5EF4-FFF2-40B4-BE49-F238E27FC236}">
                <a16:creationId xmlns:a16="http://schemas.microsoft.com/office/drawing/2014/main" id="{B1D8A4A5-967E-58F8-520D-426A184DBA16}"/>
              </a:ext>
            </a:extLst>
          </p:cNvPr>
          <p:cNvCxnSpPr>
            <a:cxnSpLocks/>
          </p:cNvCxnSpPr>
          <p:nvPr/>
        </p:nvCxnSpPr>
        <p:spPr>
          <a:xfrm>
            <a:off x="169133" y="2463265"/>
            <a:ext cx="1194507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3" name="Straight Arrow Connector 902">
            <a:extLst>
              <a:ext uri="{FF2B5EF4-FFF2-40B4-BE49-F238E27FC236}">
                <a16:creationId xmlns:a16="http://schemas.microsoft.com/office/drawing/2014/main" id="{76B399D1-7AC2-F705-46EB-164402BF48C2}"/>
              </a:ext>
            </a:extLst>
          </p:cNvPr>
          <p:cNvCxnSpPr>
            <a:cxnSpLocks/>
          </p:cNvCxnSpPr>
          <p:nvPr/>
        </p:nvCxnSpPr>
        <p:spPr>
          <a:xfrm>
            <a:off x="150470" y="2104396"/>
            <a:ext cx="1194507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7" name="TextBox 906">
            <a:extLst>
              <a:ext uri="{FF2B5EF4-FFF2-40B4-BE49-F238E27FC236}">
                <a16:creationId xmlns:a16="http://schemas.microsoft.com/office/drawing/2014/main" id="{77E57369-9A16-0C9A-CC1B-54329C458139}"/>
              </a:ext>
            </a:extLst>
          </p:cNvPr>
          <p:cNvSpPr txBox="1"/>
          <p:nvPr/>
        </p:nvSpPr>
        <p:spPr>
          <a:xfrm>
            <a:off x="7943582" y="1682193"/>
            <a:ext cx="4089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Azimuth Position (Virtual Antenna)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3BF2C1A-06D1-0BE4-898F-35D68184BDBE}"/>
              </a:ext>
            </a:extLst>
          </p:cNvPr>
          <p:cNvCxnSpPr>
            <a:cxnSpLocks/>
          </p:cNvCxnSpPr>
          <p:nvPr/>
        </p:nvCxnSpPr>
        <p:spPr>
          <a:xfrm>
            <a:off x="169133" y="2752184"/>
            <a:ext cx="1194507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3F8E3D-4DB2-24EE-2C6E-0E8277409DC1}"/>
              </a:ext>
            </a:extLst>
          </p:cNvPr>
          <p:cNvCxnSpPr>
            <a:cxnSpLocks/>
          </p:cNvCxnSpPr>
          <p:nvPr/>
        </p:nvCxnSpPr>
        <p:spPr>
          <a:xfrm>
            <a:off x="169133" y="3041103"/>
            <a:ext cx="1194507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3" name="Straight Connector 782">
            <a:extLst>
              <a:ext uri="{FF2B5EF4-FFF2-40B4-BE49-F238E27FC236}">
                <a16:creationId xmlns:a16="http://schemas.microsoft.com/office/drawing/2014/main" id="{E2E13C17-A332-2572-A391-3B12AD24A215}"/>
              </a:ext>
            </a:extLst>
          </p:cNvPr>
          <p:cNvCxnSpPr>
            <a:cxnSpLocks/>
          </p:cNvCxnSpPr>
          <p:nvPr/>
        </p:nvCxnSpPr>
        <p:spPr>
          <a:xfrm>
            <a:off x="169133" y="3330022"/>
            <a:ext cx="1194507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6" name="Straight Connector 785">
            <a:extLst>
              <a:ext uri="{FF2B5EF4-FFF2-40B4-BE49-F238E27FC236}">
                <a16:creationId xmlns:a16="http://schemas.microsoft.com/office/drawing/2014/main" id="{CE6B2637-46FB-078C-6F96-C56BE231E249}"/>
              </a:ext>
            </a:extLst>
          </p:cNvPr>
          <p:cNvCxnSpPr>
            <a:cxnSpLocks/>
          </p:cNvCxnSpPr>
          <p:nvPr/>
        </p:nvCxnSpPr>
        <p:spPr>
          <a:xfrm>
            <a:off x="169133" y="3618941"/>
            <a:ext cx="1194507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7" name="Straight Connector 786">
            <a:extLst>
              <a:ext uri="{FF2B5EF4-FFF2-40B4-BE49-F238E27FC236}">
                <a16:creationId xmlns:a16="http://schemas.microsoft.com/office/drawing/2014/main" id="{7A1346A1-0A4A-586D-6626-4A577323EEC0}"/>
              </a:ext>
            </a:extLst>
          </p:cNvPr>
          <p:cNvCxnSpPr>
            <a:cxnSpLocks/>
          </p:cNvCxnSpPr>
          <p:nvPr/>
        </p:nvCxnSpPr>
        <p:spPr>
          <a:xfrm>
            <a:off x="169133" y="3907860"/>
            <a:ext cx="1194507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6" name="Straight Connector 885">
            <a:extLst>
              <a:ext uri="{FF2B5EF4-FFF2-40B4-BE49-F238E27FC236}">
                <a16:creationId xmlns:a16="http://schemas.microsoft.com/office/drawing/2014/main" id="{442AD98F-C489-9446-0752-BB03D808F8AF}"/>
              </a:ext>
            </a:extLst>
          </p:cNvPr>
          <p:cNvCxnSpPr>
            <a:cxnSpLocks/>
          </p:cNvCxnSpPr>
          <p:nvPr/>
        </p:nvCxnSpPr>
        <p:spPr>
          <a:xfrm>
            <a:off x="169133" y="4196779"/>
            <a:ext cx="1194507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7" name="Straight Connector 886">
            <a:extLst>
              <a:ext uri="{FF2B5EF4-FFF2-40B4-BE49-F238E27FC236}">
                <a16:creationId xmlns:a16="http://schemas.microsoft.com/office/drawing/2014/main" id="{C0A67AB6-0B81-B8A2-18AC-1AC1C0F4B831}"/>
              </a:ext>
            </a:extLst>
          </p:cNvPr>
          <p:cNvCxnSpPr>
            <a:cxnSpLocks/>
          </p:cNvCxnSpPr>
          <p:nvPr/>
        </p:nvCxnSpPr>
        <p:spPr>
          <a:xfrm>
            <a:off x="169133" y="4485698"/>
            <a:ext cx="1194507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1" name="Title 1">
            <a:extLst>
              <a:ext uri="{FF2B5EF4-FFF2-40B4-BE49-F238E27FC236}">
                <a16:creationId xmlns:a16="http://schemas.microsoft.com/office/drawing/2014/main" id="{D79582E1-650B-E8C3-9B23-769B826D6D52}"/>
              </a:ext>
            </a:extLst>
          </p:cNvPr>
          <p:cNvSpPr txBox="1">
            <a:spLocks/>
          </p:cNvSpPr>
          <p:nvPr/>
        </p:nvSpPr>
        <p:spPr>
          <a:xfrm>
            <a:off x="0" y="-1563"/>
            <a:ext cx="12192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Doppler Phase Compensation Leveraging Redundancies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386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" grpId="0" animBg="1"/>
      <p:bldP spid="789" grpId="0" animBg="1"/>
      <p:bldP spid="790" grpId="0" animBg="1"/>
      <p:bldP spid="791" grpId="0" animBg="1"/>
      <p:bldP spid="792" grpId="0" animBg="1"/>
      <p:bldP spid="793" grpId="0" animBg="1"/>
      <p:bldP spid="794" grpId="0" animBg="1"/>
      <p:bldP spid="795" grpId="0"/>
      <p:bldP spid="8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31F48D8-A924-733F-F79F-B20D98DFFA0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42646" y="3484499"/>
                <a:ext cx="10515600" cy="3348932"/>
              </a:xfrm>
            </p:spPr>
            <p:txBody>
              <a:bodyPr lIns="90000">
                <a:noAutofit/>
              </a:bodyPr>
              <a:lstStyle/>
              <a:p>
                <a:pPr marL="114300" indent="0">
                  <a:lnSpc>
                    <a:spcPct val="18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groupCh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groupCh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𝑣𝑇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groupCh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114300" indent="0">
                  <a:lnSpc>
                    <a:spcPct val="18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groupChr>
                        <m:groupChrPr>
                          <m:chr m:val="⏟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𝑣𝑇</m:t>
                          </m:r>
                        </m:e>
                      </m:groupChr>
                    </m:oMath>
                  </m:oMathPara>
                </a14:m>
                <a:endParaRPr lang="en-CH" dirty="0"/>
              </a:p>
              <a:p>
                <a:pPr marL="114300" indent="0">
                  <a:buNone/>
                </a:pPr>
                <a:endParaRPr lang="en-CH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31F48D8-A924-733F-F79F-B20D98DFFA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42646" y="3484499"/>
                <a:ext cx="10515600" cy="3348932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59D380FD-6977-EC42-87DC-DD85053A0B86}"/>
              </a:ext>
            </a:extLst>
          </p:cNvPr>
          <p:cNvGrpSpPr/>
          <p:nvPr/>
        </p:nvGrpSpPr>
        <p:grpSpPr>
          <a:xfrm>
            <a:off x="2092793" y="4996664"/>
            <a:ext cx="8223655" cy="400110"/>
            <a:chOff x="1850890" y="4782346"/>
            <a:chExt cx="8223655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4C3C75B-1FA3-EE14-B6FC-A0387D7C4983}"/>
                    </a:ext>
                  </a:extLst>
                </p:cNvPr>
                <p:cNvSpPr txBox="1"/>
                <p:nvPr/>
              </p:nvSpPr>
              <p:spPr>
                <a:xfrm>
                  <a:off x="4888692" y="4782346"/>
                  <a:ext cx="262559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𝑆𝑝𝑎𝑡𝑖𝑎𝑙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𝐷𝑖𝑣𝑒𝑟𝑠𝑖𝑡𝑦</m:t>
                        </m:r>
                      </m:oMath>
                    </m:oMathPara>
                  </a14:m>
                  <a:endParaRPr lang="en-CH" sz="20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4C3C75B-1FA3-EE14-B6FC-A0387D7C49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8692" y="4782346"/>
                  <a:ext cx="2625591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18750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62AA78E-CC45-9131-CFB7-0485C84B5FD9}"/>
                    </a:ext>
                  </a:extLst>
                </p:cNvPr>
                <p:cNvSpPr txBox="1"/>
                <p:nvPr/>
              </p:nvSpPr>
              <p:spPr>
                <a:xfrm>
                  <a:off x="1850890" y="4782346"/>
                  <a:ext cx="263681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𝑆𝑝𝑎𝑡𝑖𝑎𝑙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𝐷𝑖𝑣𝑒𝑟𝑠𝑖𝑡𝑦</m:t>
                        </m:r>
                      </m:oMath>
                    </m:oMathPara>
                  </a14:m>
                  <a:endParaRPr lang="en-CH" sz="20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62AA78E-CC45-9131-CFB7-0485C84B5F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0890" y="4782346"/>
                  <a:ext cx="2636812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18750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B50AA4B-89BD-B115-A946-B97FB7D81EA7}"/>
                    </a:ext>
                  </a:extLst>
                </p:cNvPr>
                <p:cNvSpPr txBox="1"/>
                <p:nvPr/>
              </p:nvSpPr>
              <p:spPr>
                <a:xfrm>
                  <a:off x="8218844" y="4782346"/>
                  <a:ext cx="185570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𝐷𝑜𝑝𝑝𝑙𝑒𝑟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𝑆h𝑖𝑓𝑡</m:t>
                        </m:r>
                      </m:oMath>
                    </m:oMathPara>
                  </a14:m>
                  <a:endParaRPr lang="en-CH" sz="20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B50AA4B-89BD-B115-A946-B97FB7D81E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8844" y="4782346"/>
                  <a:ext cx="1855701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18750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932B27-63DE-7424-FA9A-4B4F36464C21}"/>
                  </a:ext>
                </a:extLst>
              </p:cNvPr>
              <p:cNvSpPr txBox="1"/>
              <p:nvPr/>
            </p:nvSpPr>
            <p:spPr>
              <a:xfrm>
                <a:off x="5525962" y="6376938"/>
                <a:ext cx="185570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𝐷𝑜𝑝𝑝𝑙𝑒𝑟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𝑆h𝑖𝑓𝑡</m:t>
                      </m:r>
                    </m:oMath>
                  </m:oMathPara>
                </a14:m>
                <a:endParaRPr lang="en-CH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932B27-63DE-7424-FA9A-4B4F36464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962" y="6376938"/>
                <a:ext cx="1855701" cy="400110"/>
              </a:xfrm>
              <a:prstGeom prst="rect">
                <a:avLst/>
              </a:prstGeom>
              <a:blipFill>
                <a:blip r:embed="rId10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2693F5-9C70-A287-2DCD-EDD86452F127}"/>
              </a:ext>
            </a:extLst>
          </p:cNvPr>
          <p:cNvCxnSpPr>
            <a:cxnSpLocks/>
          </p:cNvCxnSpPr>
          <p:nvPr/>
        </p:nvCxnSpPr>
        <p:spPr>
          <a:xfrm flipH="1">
            <a:off x="2258577" y="4064408"/>
            <a:ext cx="2299134" cy="69333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AB6DA6-F06B-471A-482B-2EE624A5845E}"/>
              </a:ext>
            </a:extLst>
          </p:cNvPr>
          <p:cNvCxnSpPr>
            <a:cxnSpLocks/>
          </p:cNvCxnSpPr>
          <p:nvPr/>
        </p:nvCxnSpPr>
        <p:spPr>
          <a:xfrm flipH="1">
            <a:off x="5320251" y="4064400"/>
            <a:ext cx="2300400" cy="6948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6ADAB8A4-706F-EBF4-3133-C18219CC57E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Doppler Compensation Using Co-Located Virtual Antennas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D24E968-D383-3985-45BF-133EDE0B9995}"/>
              </a:ext>
            </a:extLst>
          </p:cNvPr>
          <p:cNvSpPr txBox="1"/>
          <p:nvPr/>
        </p:nvSpPr>
        <p:spPr>
          <a:xfrm>
            <a:off x="838200" y="3480959"/>
            <a:ext cx="10515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dirty="0">
                <a:latin typeface="+mn-lt"/>
              </a:rPr>
              <a:t>P</a:t>
            </a:r>
            <a:r>
              <a:rPr lang="en-GB" sz="2400" dirty="0">
                <a:latin typeface="+mn-lt"/>
              </a:rPr>
              <a:t>h</a:t>
            </a:r>
            <a:r>
              <a:rPr lang="en-CH" sz="2400" dirty="0">
                <a:latin typeface="+mn-lt"/>
              </a:rPr>
              <a:t>ase difference between </a:t>
            </a:r>
            <a:r>
              <a:rPr lang="en-GB" sz="2400" dirty="0">
                <a:latin typeface="+mn-lt"/>
              </a:rPr>
              <a:t>c</a:t>
            </a:r>
            <a:r>
              <a:rPr lang="en-CH" sz="2400" dirty="0">
                <a:latin typeface="+mn-lt"/>
              </a:rPr>
              <a:t>o-located virtual antenna pairs (</a:t>
            </a:r>
            <a:r>
              <a:rPr lang="en-GB" sz="2400" dirty="0" err="1">
                <a:latin typeface="+mn-lt"/>
              </a:rPr>
              <a:t>i,k</a:t>
            </a:r>
            <a:r>
              <a:rPr lang="en-CH" sz="2400" dirty="0">
                <a:latin typeface="+mn-lt"/>
              </a:rPr>
              <a:t>) and (</a:t>
            </a:r>
            <a:r>
              <a:rPr lang="en-GB" sz="2400" dirty="0">
                <a:latin typeface="+mn-lt"/>
              </a:rPr>
              <a:t>i+1,k-1</a:t>
            </a:r>
            <a:r>
              <a:rPr lang="en-CH" sz="2400" dirty="0">
                <a:latin typeface="+mn-lt"/>
              </a:rPr>
              <a:t>)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FE5CAEB-42B6-95AB-EF0E-DD37D072350D}"/>
              </a:ext>
            </a:extLst>
          </p:cNvPr>
          <p:cNvGrpSpPr/>
          <p:nvPr/>
        </p:nvGrpSpPr>
        <p:grpSpPr>
          <a:xfrm>
            <a:off x="6918470" y="1052680"/>
            <a:ext cx="3050496" cy="2004267"/>
            <a:chOff x="2739615" y="1327950"/>
            <a:chExt cx="3050496" cy="200426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B3A9FF-4A02-722D-0B15-4685253FA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2515" y="2620218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ADF5656-C22B-E36E-BED2-C7E2D6B987E6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2739615" y="1433809"/>
              <a:ext cx="457200" cy="118872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07DC644-1D4F-2EE3-1A6D-5D803BE59A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85639" y="2620218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B06575F-69D7-8DA2-3CDA-B6F6A9DE0FB8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3748345" y="1433809"/>
              <a:ext cx="457200" cy="118872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1AA0BB6-841F-B07A-5360-396F0CEFC5FB}"/>
                </a:ext>
              </a:extLst>
            </p:cNvPr>
            <p:cNvCxnSpPr>
              <a:cxnSpLocks/>
            </p:cNvCxnSpPr>
            <p:nvPr/>
          </p:nvCxnSpPr>
          <p:spPr>
            <a:xfrm>
              <a:off x="3196815" y="2939310"/>
              <a:ext cx="1003124" cy="0"/>
            </a:xfrm>
            <a:prstGeom prst="straightConnector1">
              <a:avLst/>
            </a:prstGeom>
            <a:ln w="28575">
              <a:solidFill>
                <a:schemeClr val="accent3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A049C9-2255-718A-EDC1-307E08116323}"/>
                    </a:ext>
                  </a:extLst>
                </p:cNvPr>
                <p:cNvSpPr txBox="1"/>
                <p:nvPr/>
              </p:nvSpPr>
              <p:spPr>
                <a:xfrm>
                  <a:off x="3550227" y="2932107"/>
                  <a:ext cx="285089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oMath>
                    </m:oMathPara>
                  </a14:m>
                  <a:endParaRPr lang="en-US" sz="1800" b="1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A049C9-2255-718A-EDC1-307E081163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0227" y="2932107"/>
                  <a:ext cx="285089" cy="400110"/>
                </a:xfrm>
                <a:prstGeom prst="rect">
                  <a:avLst/>
                </a:prstGeom>
                <a:blipFill>
                  <a:blip r:embed="rId11"/>
                  <a:stretch>
                    <a:fillRect r="-21739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B8DDC7B-1175-64A4-8FD0-F0A4BC4AE2B2}"/>
                </a:ext>
              </a:extLst>
            </p:cNvPr>
            <p:cNvCxnSpPr>
              <a:stCxn id="9" idx="0"/>
            </p:cNvCxnSpPr>
            <p:nvPr/>
          </p:nvCxnSpPr>
          <p:spPr>
            <a:xfrm flipV="1">
              <a:off x="3196815" y="1531347"/>
              <a:ext cx="0" cy="1088871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9384C0F-9FA6-3A67-167F-04B1C98B4F2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3189269" y="2274781"/>
              <a:ext cx="888306" cy="341656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42402E7-9ECB-9ECA-D11E-AB2617B0D2CB}"/>
                    </a:ext>
                  </a:extLst>
                </p:cNvPr>
                <p:cNvSpPr txBox="1"/>
                <p:nvPr/>
              </p:nvSpPr>
              <p:spPr>
                <a:xfrm rot="4102435">
                  <a:off x="3929581" y="2175535"/>
                  <a:ext cx="956841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42402E7-9ECB-9ECA-D11E-AB2617B0D2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4102435">
                  <a:off x="3929581" y="2175535"/>
                  <a:ext cx="956841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C84AC87-BEAC-2EC5-F0BD-06C6BC79BA3E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4143327" y="2254754"/>
              <a:ext cx="137160" cy="356616"/>
            </a:xfrm>
            <a:prstGeom prst="straightConnector1">
              <a:avLst/>
            </a:prstGeom>
            <a:ln w="12700">
              <a:solidFill>
                <a:schemeClr val="accent3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C1E369E-6E83-6E65-E34D-B412DC6431AD}"/>
                    </a:ext>
                  </a:extLst>
                </p:cNvPr>
                <p:cNvSpPr txBox="1"/>
                <p:nvPr/>
              </p:nvSpPr>
              <p:spPr>
                <a:xfrm>
                  <a:off x="2900631" y="1739978"/>
                  <a:ext cx="2502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C1E369E-6E83-6E65-E34D-B412DC643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631" y="1739978"/>
                  <a:ext cx="250267" cy="400110"/>
                </a:xfrm>
                <a:prstGeom prst="rect">
                  <a:avLst/>
                </a:prstGeom>
                <a:blipFill>
                  <a:blip r:embed="rId13"/>
                  <a:stretch>
                    <a:fillRect l="-9524" r="-47619" b="-12121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9A5BE18-D2AE-0604-D16A-2695B8BA5506}"/>
                </a:ext>
              </a:extLst>
            </p:cNvPr>
            <p:cNvSpPr txBox="1"/>
            <p:nvPr/>
          </p:nvSpPr>
          <p:spPr>
            <a:xfrm>
              <a:off x="4408001" y="1327950"/>
              <a:ext cx="1382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400" dirty="0"/>
                <a:t>Rx Array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54157A2-AE4C-A7D0-D842-F285CA13C3CB}"/>
              </a:ext>
            </a:extLst>
          </p:cNvPr>
          <p:cNvSpPr txBox="1"/>
          <p:nvPr/>
        </p:nvSpPr>
        <p:spPr>
          <a:xfrm>
            <a:off x="7064663" y="2855891"/>
            <a:ext cx="635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H" sz="2400" dirty="0"/>
              <a:t>i-th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04C40BE-E7CB-6C08-3D9F-06115FE8EFB7}"/>
              </a:ext>
            </a:extLst>
          </p:cNvPr>
          <p:cNvSpPr txBox="1"/>
          <p:nvPr/>
        </p:nvSpPr>
        <p:spPr>
          <a:xfrm>
            <a:off x="8033815" y="2855891"/>
            <a:ext cx="30882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2400" dirty="0"/>
              <a:t>(i+1)-th Rx antennas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C1C8BDC-1621-7ECF-45C7-87905FCA01E9}"/>
              </a:ext>
            </a:extLst>
          </p:cNvPr>
          <p:cNvGrpSpPr/>
          <p:nvPr/>
        </p:nvGrpSpPr>
        <p:grpSpPr>
          <a:xfrm>
            <a:off x="1817484" y="1051406"/>
            <a:ext cx="4471701" cy="2263815"/>
            <a:chOff x="2088951" y="1351450"/>
            <a:chExt cx="4471701" cy="226381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D0DF9FD-8CD0-7D25-CD18-7D90F995579C}"/>
                </a:ext>
              </a:extLst>
            </p:cNvPr>
            <p:cNvGrpSpPr/>
            <p:nvPr/>
          </p:nvGrpSpPr>
          <p:grpSpPr>
            <a:xfrm>
              <a:off x="2224402" y="1351450"/>
              <a:ext cx="2973910" cy="1898408"/>
              <a:chOff x="8068469" y="1408419"/>
              <a:chExt cx="2973910" cy="1898408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08D02EF-CD50-A481-AF81-2978456BF0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16975" y="2594828"/>
                <a:ext cx="228600" cy="2286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25D72C6-62D5-1AF0-480D-511469B231A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8068469" y="1410777"/>
                <a:ext cx="457200" cy="118872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E5516E9-A4E6-1008-0420-FFBC0AE30F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25704" y="2594828"/>
                <a:ext cx="228600" cy="2286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58162E9-928F-455C-5B9A-222BB86E2737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9082804" y="1408419"/>
                <a:ext cx="457200" cy="118872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4AF59974-B457-35EF-0B86-B013A704B3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31275" y="2913920"/>
                <a:ext cx="1008729" cy="0"/>
              </a:xfrm>
              <a:prstGeom prst="straightConnector1">
                <a:avLst/>
              </a:prstGeom>
              <a:ln w="28575">
                <a:solidFill>
                  <a:schemeClr val="accent3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ABB6EF9-8BA5-AD76-92B7-57D95F649B86}"/>
                  </a:ext>
                </a:extLst>
              </p:cNvPr>
              <p:cNvCxnSpPr/>
              <p:nvPr/>
            </p:nvCxnSpPr>
            <p:spPr>
              <a:xfrm flipV="1">
                <a:off x="8525669" y="1505957"/>
                <a:ext cx="0" cy="1088871"/>
              </a:xfrm>
              <a:prstGeom prst="line">
                <a:avLst/>
              </a:prstGeom>
              <a:ln w="28575">
                <a:prstDash val="sysDot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07E52C77-1B87-B072-B679-8B4F0432DEE2}"/>
                      </a:ext>
                    </a:extLst>
                  </p:cNvPr>
                  <p:cNvSpPr txBox="1"/>
                  <p:nvPr/>
                </p:nvSpPr>
                <p:spPr>
                  <a:xfrm rot="4131397">
                    <a:off x="9271643" y="2189678"/>
                    <a:ext cx="956841" cy="4001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07E52C77-1B87-B072-B679-8B4F0432DE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4131397">
                    <a:off x="9271643" y="2189678"/>
                    <a:ext cx="956841" cy="40011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5952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96F1B1FF-D44D-9F91-E47D-8B2BEC17C2CA}"/>
                      </a:ext>
                    </a:extLst>
                  </p:cNvPr>
                  <p:cNvSpPr txBox="1"/>
                  <p:nvPr/>
                </p:nvSpPr>
                <p:spPr>
                  <a:xfrm>
                    <a:off x="8233061" y="1739978"/>
                    <a:ext cx="250267" cy="4001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96F1B1FF-D44D-9F91-E47D-8B2BEC17C2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3061" y="1739978"/>
                    <a:ext cx="250267" cy="40011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0000" r="-55000" b="-12121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B5522FB6-C683-EC84-507E-EA722758B49F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264" y="2906717"/>
                    <a:ext cx="285089" cy="4001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oMath>
                      </m:oMathPara>
                    </a14:m>
                    <a:endParaRPr lang="en-US" sz="1800" b="1" dirty="0"/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B5522FB6-C683-EC84-507E-EA722758B4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94264" y="2906717"/>
                    <a:ext cx="285089" cy="400110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r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A62ECF4-9F24-6E5F-E337-36ED665AFF8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8515436" y="2249391"/>
                <a:ext cx="888306" cy="341656"/>
              </a:xfrm>
              <a:prstGeom prst="line">
                <a:avLst/>
              </a:prstGeom>
              <a:ln w="28575">
                <a:prstDash val="sysDot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25F68149-8D9C-E28A-D8C4-4BD2A8D290AF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9480789" y="2229364"/>
                <a:ext cx="137160" cy="356616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prstDash val="sysDot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12D5E9B-B245-376F-9E5A-EFEF65AC7639}"/>
                  </a:ext>
                </a:extLst>
              </p:cNvPr>
              <p:cNvSpPr txBox="1"/>
              <p:nvPr/>
            </p:nvSpPr>
            <p:spPr>
              <a:xfrm>
                <a:off x="9695535" y="1410345"/>
                <a:ext cx="13468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2400" dirty="0"/>
                  <a:t>Tx Array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2FD4108-E0CD-8EF4-4777-01B9CEFF615B}"/>
                </a:ext>
              </a:extLst>
            </p:cNvPr>
            <p:cNvSpPr txBox="1"/>
            <p:nvPr/>
          </p:nvSpPr>
          <p:spPr>
            <a:xfrm>
              <a:off x="2088951" y="3153600"/>
              <a:ext cx="119264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dirty="0"/>
                <a:t>(k</a:t>
              </a:r>
              <a:r>
                <a:rPr lang="en-CH" sz="2400" dirty="0"/>
                <a:t>-1)-th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415FA56-4E20-8C9A-CE66-EF5B7B664C01}"/>
                </a:ext>
              </a:extLst>
            </p:cNvPr>
            <p:cNvSpPr txBox="1"/>
            <p:nvPr/>
          </p:nvSpPr>
          <p:spPr>
            <a:xfrm>
              <a:off x="3472448" y="3153600"/>
              <a:ext cx="308820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H" sz="2400" dirty="0"/>
                <a:t>k-th Tx antennas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4829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00;p1">
            <a:extLst>
              <a:ext uri="{FF2B5EF4-FFF2-40B4-BE49-F238E27FC236}">
                <a16:creationId xmlns:a16="http://schemas.microsoft.com/office/drawing/2014/main" id="{634BB94C-A3B2-644B-CA53-9547322D7E85}"/>
              </a:ext>
            </a:extLst>
          </p:cNvPr>
          <p:cNvSpPr txBox="1"/>
          <p:nvPr/>
        </p:nvSpPr>
        <p:spPr>
          <a:xfrm>
            <a:off x="1429631" y="6311547"/>
            <a:ext cx="902762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2400">
                <a:solidFill>
                  <a:schemeClr val="tx1"/>
                </a:solidFill>
                <a:latin typeface="+mn-lt"/>
                <a:ea typeface="Helvetica Neue Light"/>
                <a:cs typeface="Helvetica Neue Light"/>
              </a:defRPr>
            </a:lvl1pPr>
          </a:lstStyle>
          <a:p>
            <a:pPr algn="l"/>
            <a:r>
              <a:rPr lang="en-US" dirty="0"/>
              <a:t>Jointly leverage the high- and low-resolution radar heatmaps.</a:t>
            </a:r>
            <a:endParaRPr lang="en-US" dirty="0">
              <a:sym typeface="Helvetica Neue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B3A7C-12A8-7080-8FDD-CFF9784C2E65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/>
        </p:blipFill>
        <p:spPr>
          <a:xfrm>
            <a:off x="635615" y="801198"/>
            <a:ext cx="3657600" cy="27432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A277F8-4365-95B1-4232-01ED73F97B0E}"/>
              </a:ext>
            </a:extLst>
          </p:cNvPr>
          <p:cNvGrpSpPr/>
          <p:nvPr/>
        </p:nvGrpSpPr>
        <p:grpSpPr>
          <a:xfrm>
            <a:off x="635616" y="1898101"/>
            <a:ext cx="3646905" cy="1641887"/>
            <a:chOff x="4898190" y="2493903"/>
            <a:chExt cx="3646905" cy="1641887"/>
          </a:xfrm>
        </p:grpSpPr>
        <p:sp>
          <p:nvSpPr>
            <p:cNvPr id="7" name="CustomShape 11">
              <a:extLst>
                <a:ext uri="{FF2B5EF4-FFF2-40B4-BE49-F238E27FC236}">
                  <a16:creationId xmlns:a16="http://schemas.microsoft.com/office/drawing/2014/main" id="{E9D30700-F0E1-1080-89D7-0D11DDA7B7BD}"/>
                </a:ext>
              </a:extLst>
            </p:cNvPr>
            <p:cNvSpPr/>
            <p:nvPr/>
          </p:nvSpPr>
          <p:spPr>
            <a:xfrm>
              <a:off x="5682274" y="2493903"/>
              <a:ext cx="1307592" cy="978408"/>
            </a:xfrm>
            <a:prstGeom prst="rect">
              <a:avLst/>
            </a:prstGeom>
            <a:noFill/>
            <a:ln w="31750">
              <a:solidFill>
                <a:schemeClr val="bg1">
                  <a:lumMod val="65000"/>
                </a:schemeClr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307592"/>
                        <a:gd name="connsiteY0" fmla="*/ 0 h 978408"/>
                        <a:gd name="connsiteX1" fmla="*/ 422788 w 1307592"/>
                        <a:gd name="connsiteY1" fmla="*/ 0 h 978408"/>
                        <a:gd name="connsiteX2" fmla="*/ 819424 w 1307592"/>
                        <a:gd name="connsiteY2" fmla="*/ 0 h 978408"/>
                        <a:gd name="connsiteX3" fmla="*/ 1307592 w 1307592"/>
                        <a:gd name="connsiteY3" fmla="*/ 0 h 978408"/>
                        <a:gd name="connsiteX4" fmla="*/ 1307592 w 1307592"/>
                        <a:gd name="connsiteY4" fmla="*/ 479420 h 978408"/>
                        <a:gd name="connsiteX5" fmla="*/ 1307592 w 1307592"/>
                        <a:gd name="connsiteY5" fmla="*/ 978408 h 978408"/>
                        <a:gd name="connsiteX6" fmla="*/ 897880 w 1307592"/>
                        <a:gd name="connsiteY6" fmla="*/ 978408 h 978408"/>
                        <a:gd name="connsiteX7" fmla="*/ 488168 w 1307592"/>
                        <a:gd name="connsiteY7" fmla="*/ 978408 h 978408"/>
                        <a:gd name="connsiteX8" fmla="*/ 0 w 1307592"/>
                        <a:gd name="connsiteY8" fmla="*/ 978408 h 978408"/>
                        <a:gd name="connsiteX9" fmla="*/ 0 w 1307592"/>
                        <a:gd name="connsiteY9" fmla="*/ 518556 h 978408"/>
                        <a:gd name="connsiteX10" fmla="*/ 0 w 1307592"/>
                        <a:gd name="connsiteY10" fmla="*/ 0 h 97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07592" h="978408" extrusionOk="0">
                          <a:moveTo>
                            <a:pt x="0" y="0"/>
                          </a:moveTo>
                          <a:cubicBezTo>
                            <a:pt x="133699" y="-43237"/>
                            <a:pt x="239019" y="11361"/>
                            <a:pt x="422788" y="0"/>
                          </a:cubicBezTo>
                          <a:cubicBezTo>
                            <a:pt x="606557" y="-11361"/>
                            <a:pt x="724221" y="24135"/>
                            <a:pt x="819424" y="0"/>
                          </a:cubicBezTo>
                          <a:cubicBezTo>
                            <a:pt x="914627" y="-24135"/>
                            <a:pt x="1068875" y="5828"/>
                            <a:pt x="1307592" y="0"/>
                          </a:cubicBezTo>
                          <a:cubicBezTo>
                            <a:pt x="1318433" y="97771"/>
                            <a:pt x="1267263" y="377482"/>
                            <a:pt x="1307592" y="479420"/>
                          </a:cubicBezTo>
                          <a:cubicBezTo>
                            <a:pt x="1347921" y="581358"/>
                            <a:pt x="1272844" y="815926"/>
                            <a:pt x="1307592" y="978408"/>
                          </a:cubicBezTo>
                          <a:cubicBezTo>
                            <a:pt x="1180580" y="1008895"/>
                            <a:pt x="1024493" y="966199"/>
                            <a:pt x="897880" y="978408"/>
                          </a:cubicBezTo>
                          <a:cubicBezTo>
                            <a:pt x="771267" y="990617"/>
                            <a:pt x="657917" y="978345"/>
                            <a:pt x="488168" y="978408"/>
                          </a:cubicBezTo>
                          <a:cubicBezTo>
                            <a:pt x="318419" y="978471"/>
                            <a:pt x="129190" y="927895"/>
                            <a:pt x="0" y="978408"/>
                          </a:cubicBezTo>
                          <a:cubicBezTo>
                            <a:pt x="-36707" y="874806"/>
                            <a:pt x="39173" y="718701"/>
                            <a:pt x="0" y="518556"/>
                          </a:cubicBezTo>
                          <a:cubicBezTo>
                            <a:pt x="-39173" y="318411"/>
                            <a:pt x="31324" y="1559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1C42276-7B7C-5C35-7CC7-E854C1A37F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8190" y="3472311"/>
              <a:ext cx="784084" cy="663479"/>
            </a:xfrm>
            <a:prstGeom prst="straightConnector1">
              <a:avLst/>
            </a:prstGeom>
            <a:ln w="28575">
              <a:solidFill>
                <a:schemeClr val="accent3"/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0A39DCB-9C31-CD10-CEEF-4B6E751F92D0}"/>
                </a:ext>
              </a:extLst>
            </p:cNvPr>
            <p:cNvCxnSpPr>
              <a:cxnSpLocks/>
            </p:cNvCxnSpPr>
            <p:nvPr/>
          </p:nvCxnSpPr>
          <p:spPr>
            <a:xfrm>
              <a:off x="6989866" y="3472311"/>
              <a:ext cx="1555229" cy="658745"/>
            </a:xfrm>
            <a:prstGeom prst="straightConnector1">
              <a:avLst/>
            </a:prstGeom>
            <a:ln w="28575">
              <a:solidFill>
                <a:schemeClr val="accent3"/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18CDF-4716-B217-0999-A6AD522B337E}"/>
              </a:ext>
            </a:extLst>
          </p:cNvPr>
          <p:cNvGrpSpPr/>
          <p:nvPr/>
        </p:nvGrpSpPr>
        <p:grpSpPr>
          <a:xfrm>
            <a:off x="635615" y="3521699"/>
            <a:ext cx="3657600" cy="2743200"/>
            <a:chOff x="8588169" y="1405020"/>
            <a:chExt cx="3657600" cy="2743200"/>
          </a:xfrm>
        </p:grpSpPr>
        <p:sp>
          <p:nvSpPr>
            <p:cNvPr id="12" name="CustomShape 11">
              <a:extLst>
                <a:ext uri="{FF2B5EF4-FFF2-40B4-BE49-F238E27FC236}">
                  <a16:creationId xmlns:a16="http://schemas.microsoft.com/office/drawing/2014/main" id="{F5DF9825-0065-99BC-F82C-7D29C1A1F713}"/>
                </a:ext>
              </a:extLst>
            </p:cNvPr>
            <p:cNvSpPr/>
            <p:nvPr/>
          </p:nvSpPr>
          <p:spPr>
            <a:xfrm rot="20498722">
              <a:off x="9605985" y="2610622"/>
              <a:ext cx="1674216" cy="643591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307592"/>
                        <a:gd name="connsiteY0" fmla="*/ 0 h 978408"/>
                        <a:gd name="connsiteX1" fmla="*/ 422788 w 1307592"/>
                        <a:gd name="connsiteY1" fmla="*/ 0 h 978408"/>
                        <a:gd name="connsiteX2" fmla="*/ 819424 w 1307592"/>
                        <a:gd name="connsiteY2" fmla="*/ 0 h 978408"/>
                        <a:gd name="connsiteX3" fmla="*/ 1307592 w 1307592"/>
                        <a:gd name="connsiteY3" fmla="*/ 0 h 978408"/>
                        <a:gd name="connsiteX4" fmla="*/ 1307592 w 1307592"/>
                        <a:gd name="connsiteY4" fmla="*/ 479420 h 978408"/>
                        <a:gd name="connsiteX5" fmla="*/ 1307592 w 1307592"/>
                        <a:gd name="connsiteY5" fmla="*/ 978408 h 978408"/>
                        <a:gd name="connsiteX6" fmla="*/ 897880 w 1307592"/>
                        <a:gd name="connsiteY6" fmla="*/ 978408 h 978408"/>
                        <a:gd name="connsiteX7" fmla="*/ 488168 w 1307592"/>
                        <a:gd name="connsiteY7" fmla="*/ 978408 h 978408"/>
                        <a:gd name="connsiteX8" fmla="*/ 0 w 1307592"/>
                        <a:gd name="connsiteY8" fmla="*/ 978408 h 978408"/>
                        <a:gd name="connsiteX9" fmla="*/ 0 w 1307592"/>
                        <a:gd name="connsiteY9" fmla="*/ 518556 h 978408"/>
                        <a:gd name="connsiteX10" fmla="*/ 0 w 1307592"/>
                        <a:gd name="connsiteY10" fmla="*/ 0 h 97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07592" h="978408" extrusionOk="0">
                          <a:moveTo>
                            <a:pt x="0" y="0"/>
                          </a:moveTo>
                          <a:cubicBezTo>
                            <a:pt x="133699" y="-43237"/>
                            <a:pt x="239019" y="11361"/>
                            <a:pt x="422788" y="0"/>
                          </a:cubicBezTo>
                          <a:cubicBezTo>
                            <a:pt x="606557" y="-11361"/>
                            <a:pt x="724221" y="24135"/>
                            <a:pt x="819424" y="0"/>
                          </a:cubicBezTo>
                          <a:cubicBezTo>
                            <a:pt x="914627" y="-24135"/>
                            <a:pt x="1068875" y="5828"/>
                            <a:pt x="1307592" y="0"/>
                          </a:cubicBezTo>
                          <a:cubicBezTo>
                            <a:pt x="1318433" y="97771"/>
                            <a:pt x="1267263" y="377482"/>
                            <a:pt x="1307592" y="479420"/>
                          </a:cubicBezTo>
                          <a:cubicBezTo>
                            <a:pt x="1347921" y="581358"/>
                            <a:pt x="1272844" y="815926"/>
                            <a:pt x="1307592" y="978408"/>
                          </a:cubicBezTo>
                          <a:cubicBezTo>
                            <a:pt x="1180580" y="1008895"/>
                            <a:pt x="1024493" y="966199"/>
                            <a:pt x="897880" y="978408"/>
                          </a:cubicBezTo>
                          <a:cubicBezTo>
                            <a:pt x="771267" y="990617"/>
                            <a:pt x="657917" y="978345"/>
                            <a:pt x="488168" y="978408"/>
                          </a:cubicBezTo>
                          <a:cubicBezTo>
                            <a:pt x="318419" y="978471"/>
                            <a:pt x="129190" y="927895"/>
                            <a:pt x="0" y="978408"/>
                          </a:cubicBezTo>
                          <a:cubicBezTo>
                            <a:pt x="-36707" y="874806"/>
                            <a:pt x="39173" y="718701"/>
                            <a:pt x="0" y="518556"/>
                          </a:cubicBezTo>
                          <a:cubicBezTo>
                            <a:pt x="-39173" y="318411"/>
                            <a:pt x="31324" y="1559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1BD999A-3494-A40D-D90F-A7AD7112B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588169" y="1405020"/>
              <a:ext cx="3657600" cy="27432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14BFDFF-CC76-949D-0368-5456C19AF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1E1E1E"/>
                </a:clrFrom>
                <a:clrTo>
                  <a:srgbClr val="1E1E1E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340000">
              <a:off x="9283114" y="1583727"/>
              <a:ext cx="1802433" cy="168001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8A4967-AA34-5B26-8305-509DD5267DD0}"/>
              </a:ext>
            </a:extLst>
          </p:cNvPr>
          <p:cNvGrpSpPr/>
          <p:nvPr/>
        </p:nvGrpSpPr>
        <p:grpSpPr>
          <a:xfrm>
            <a:off x="4293215" y="801198"/>
            <a:ext cx="3657601" cy="5463702"/>
            <a:chOff x="3657599" y="690210"/>
            <a:chExt cx="3657601" cy="5463702"/>
          </a:xfrm>
        </p:grpSpPr>
        <p:pic>
          <p:nvPicPr>
            <p:cNvPr id="17" name="Picture 16" descr="A picture containing night sky, ocean floor&#10;&#10;Description automatically generated">
              <a:extLst>
                <a:ext uri="{FF2B5EF4-FFF2-40B4-BE49-F238E27FC236}">
                  <a16:creationId xmlns:a16="http://schemas.microsoft.com/office/drawing/2014/main" id="{8B94B91B-25B5-CF51-CE05-6F56A7419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3410712"/>
              <a:ext cx="3657600" cy="2743200"/>
            </a:xfrm>
            <a:prstGeom prst="rect">
              <a:avLst/>
            </a:prstGeom>
          </p:spPr>
        </p:pic>
        <p:pic>
          <p:nvPicPr>
            <p:cNvPr id="18" name="Picture 17" descr="A picture containing blue, night, night sky&#10;&#10;Description automatically generated">
              <a:extLst>
                <a:ext uri="{FF2B5EF4-FFF2-40B4-BE49-F238E27FC236}">
                  <a16:creationId xmlns:a16="http://schemas.microsoft.com/office/drawing/2014/main" id="{F0BFAE65-2005-8977-BBCB-F137212316BE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57599" y="690210"/>
              <a:ext cx="3657600" cy="2743200"/>
            </a:xfrm>
            <a:prstGeom prst="rect">
              <a:avLst/>
            </a:prstGeom>
          </p:spPr>
        </p:pic>
        <p:sp>
          <p:nvSpPr>
            <p:cNvPr id="19" name="CustomShape 11">
              <a:extLst>
                <a:ext uri="{FF2B5EF4-FFF2-40B4-BE49-F238E27FC236}">
                  <a16:creationId xmlns:a16="http://schemas.microsoft.com/office/drawing/2014/main" id="{1F132F77-D3D2-603C-B1E8-D9D7085DD9A8}"/>
                </a:ext>
              </a:extLst>
            </p:cNvPr>
            <p:cNvSpPr/>
            <p:nvPr/>
          </p:nvSpPr>
          <p:spPr>
            <a:xfrm>
              <a:off x="4443984" y="1787113"/>
              <a:ext cx="1307592" cy="978408"/>
            </a:xfrm>
            <a:prstGeom prst="rect">
              <a:avLst/>
            </a:prstGeom>
            <a:noFill/>
            <a:ln w="31750">
              <a:solidFill>
                <a:schemeClr val="bg1">
                  <a:lumMod val="65000"/>
                </a:schemeClr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307592"/>
                        <a:gd name="connsiteY0" fmla="*/ 0 h 978408"/>
                        <a:gd name="connsiteX1" fmla="*/ 422788 w 1307592"/>
                        <a:gd name="connsiteY1" fmla="*/ 0 h 978408"/>
                        <a:gd name="connsiteX2" fmla="*/ 819424 w 1307592"/>
                        <a:gd name="connsiteY2" fmla="*/ 0 h 978408"/>
                        <a:gd name="connsiteX3" fmla="*/ 1307592 w 1307592"/>
                        <a:gd name="connsiteY3" fmla="*/ 0 h 978408"/>
                        <a:gd name="connsiteX4" fmla="*/ 1307592 w 1307592"/>
                        <a:gd name="connsiteY4" fmla="*/ 479420 h 978408"/>
                        <a:gd name="connsiteX5" fmla="*/ 1307592 w 1307592"/>
                        <a:gd name="connsiteY5" fmla="*/ 978408 h 978408"/>
                        <a:gd name="connsiteX6" fmla="*/ 897880 w 1307592"/>
                        <a:gd name="connsiteY6" fmla="*/ 978408 h 978408"/>
                        <a:gd name="connsiteX7" fmla="*/ 488168 w 1307592"/>
                        <a:gd name="connsiteY7" fmla="*/ 978408 h 978408"/>
                        <a:gd name="connsiteX8" fmla="*/ 0 w 1307592"/>
                        <a:gd name="connsiteY8" fmla="*/ 978408 h 978408"/>
                        <a:gd name="connsiteX9" fmla="*/ 0 w 1307592"/>
                        <a:gd name="connsiteY9" fmla="*/ 518556 h 978408"/>
                        <a:gd name="connsiteX10" fmla="*/ 0 w 1307592"/>
                        <a:gd name="connsiteY10" fmla="*/ 0 h 97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07592" h="978408" extrusionOk="0">
                          <a:moveTo>
                            <a:pt x="0" y="0"/>
                          </a:moveTo>
                          <a:cubicBezTo>
                            <a:pt x="133699" y="-43237"/>
                            <a:pt x="239019" y="11361"/>
                            <a:pt x="422788" y="0"/>
                          </a:cubicBezTo>
                          <a:cubicBezTo>
                            <a:pt x="606557" y="-11361"/>
                            <a:pt x="724221" y="24135"/>
                            <a:pt x="819424" y="0"/>
                          </a:cubicBezTo>
                          <a:cubicBezTo>
                            <a:pt x="914627" y="-24135"/>
                            <a:pt x="1068875" y="5828"/>
                            <a:pt x="1307592" y="0"/>
                          </a:cubicBezTo>
                          <a:cubicBezTo>
                            <a:pt x="1318433" y="97771"/>
                            <a:pt x="1267263" y="377482"/>
                            <a:pt x="1307592" y="479420"/>
                          </a:cubicBezTo>
                          <a:cubicBezTo>
                            <a:pt x="1347921" y="581358"/>
                            <a:pt x="1272844" y="815926"/>
                            <a:pt x="1307592" y="978408"/>
                          </a:cubicBezTo>
                          <a:cubicBezTo>
                            <a:pt x="1180580" y="1008895"/>
                            <a:pt x="1024493" y="966199"/>
                            <a:pt x="897880" y="978408"/>
                          </a:cubicBezTo>
                          <a:cubicBezTo>
                            <a:pt x="771267" y="990617"/>
                            <a:pt x="657917" y="978345"/>
                            <a:pt x="488168" y="978408"/>
                          </a:cubicBezTo>
                          <a:cubicBezTo>
                            <a:pt x="318419" y="978471"/>
                            <a:pt x="129190" y="927895"/>
                            <a:pt x="0" y="978408"/>
                          </a:cubicBezTo>
                          <a:cubicBezTo>
                            <a:pt x="-36707" y="874806"/>
                            <a:pt x="39173" y="718701"/>
                            <a:pt x="0" y="518556"/>
                          </a:cubicBezTo>
                          <a:cubicBezTo>
                            <a:pt x="-39173" y="318411"/>
                            <a:pt x="31324" y="1559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A4C9695-4068-0CB3-E95F-B40B422A28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68293" y="2765520"/>
              <a:ext cx="775691" cy="667890"/>
            </a:xfrm>
            <a:prstGeom prst="straightConnector1">
              <a:avLst/>
            </a:prstGeom>
            <a:ln w="28575">
              <a:solidFill>
                <a:schemeClr val="accent3"/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7C61F6A-E892-F05C-B521-DE3D2CA39EF7}"/>
                </a:ext>
              </a:extLst>
            </p:cNvPr>
            <p:cNvCxnSpPr>
              <a:cxnSpLocks/>
            </p:cNvCxnSpPr>
            <p:nvPr/>
          </p:nvCxnSpPr>
          <p:spPr>
            <a:xfrm>
              <a:off x="5751576" y="2765519"/>
              <a:ext cx="1549994" cy="667891"/>
            </a:xfrm>
            <a:prstGeom prst="straightConnector1">
              <a:avLst/>
            </a:prstGeom>
            <a:ln w="28575">
              <a:solidFill>
                <a:schemeClr val="accent3"/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FA950ED-882D-D265-63CF-8AC51E46FA78}"/>
                </a:ext>
              </a:extLst>
            </p:cNvPr>
            <p:cNvSpPr txBox="1"/>
            <p:nvPr/>
          </p:nvSpPr>
          <p:spPr>
            <a:xfrm>
              <a:off x="3668290" y="696588"/>
              <a:ext cx="3633279" cy="523220"/>
            </a:xfrm>
            <a:prstGeom prst="rect">
              <a:avLst/>
            </a:prstGeom>
            <a:solidFill>
              <a:srgbClr val="000083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EE1B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 Compensation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51660B0-84DE-B0F8-C742-10496F66DFC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1E1E1E"/>
              </a:clrFrom>
              <a:clrTo>
                <a:srgbClr val="1E1E1E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340000">
            <a:off x="4988160" y="3700406"/>
            <a:ext cx="1802433" cy="16800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AA9783-95DE-A066-A442-F783C24AC907}"/>
              </a:ext>
            </a:extLst>
          </p:cNvPr>
          <p:cNvGrpSpPr/>
          <p:nvPr/>
        </p:nvGrpSpPr>
        <p:grpSpPr>
          <a:xfrm>
            <a:off x="7950816" y="801198"/>
            <a:ext cx="3656329" cy="5463701"/>
            <a:chOff x="7315200" y="1098"/>
            <a:chExt cx="3656329" cy="5463701"/>
          </a:xfrm>
        </p:grpSpPr>
        <p:pic>
          <p:nvPicPr>
            <p:cNvPr id="21" name="Picture 20" descr="A picture containing blue&#10;&#10;Description automatically generated">
              <a:extLst>
                <a:ext uri="{FF2B5EF4-FFF2-40B4-BE49-F238E27FC236}">
                  <a16:creationId xmlns:a16="http://schemas.microsoft.com/office/drawing/2014/main" id="{BBBAA21F-C2D8-9857-D4D4-18F6B41FA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15200" y="1098"/>
              <a:ext cx="3648456" cy="2734056"/>
            </a:xfrm>
            <a:prstGeom prst="rect">
              <a:avLst/>
            </a:prstGeom>
          </p:spPr>
        </p:pic>
        <p:pic>
          <p:nvPicPr>
            <p:cNvPr id="27" name="Picture 26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963C3F2D-A6E1-E50F-D6B8-C52F9E9ED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25892" y="2721599"/>
              <a:ext cx="3645637" cy="27432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296B662-7BD3-DA15-50AB-4ECDBEB3B389}"/>
                </a:ext>
              </a:extLst>
            </p:cNvPr>
            <p:cNvSpPr txBox="1"/>
            <p:nvPr/>
          </p:nvSpPr>
          <p:spPr>
            <a:xfrm>
              <a:off x="7325892" y="7476"/>
              <a:ext cx="3632400" cy="523220"/>
            </a:xfrm>
            <a:prstGeom prst="rect">
              <a:avLst/>
            </a:prstGeom>
            <a:solidFill>
              <a:srgbClr val="000083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EE1B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Single Transmitter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3A0965D-3444-CBE4-484D-A64D67BED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1E1E1E"/>
                </a:clrFrom>
                <a:clrTo>
                  <a:srgbClr val="1E1E1E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340000">
              <a:off x="8010144" y="2900306"/>
              <a:ext cx="1802433" cy="1680011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D0A8A9AA-66B5-68B2-5E20-0B9E83F972DD}"/>
              </a:ext>
            </a:extLst>
          </p:cNvPr>
          <p:cNvSpPr txBox="1">
            <a:spLocks/>
          </p:cNvSpPr>
          <p:nvPr/>
        </p:nvSpPr>
        <p:spPr>
          <a:xfrm>
            <a:off x="336000" y="0"/>
            <a:ext cx="1152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Residual Doppler Phase Entanglement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54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A3BE15-815A-5ED1-C32A-DAE13D3E2D0F}"/>
              </a:ext>
            </a:extLst>
          </p:cNvPr>
          <p:cNvCxnSpPr>
            <a:cxnSpLocks/>
          </p:cNvCxnSpPr>
          <p:nvPr/>
        </p:nvCxnSpPr>
        <p:spPr>
          <a:xfrm flipH="1">
            <a:off x="2182940" y="3125847"/>
            <a:ext cx="16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DD0FF46-03F5-A878-53F9-CB71019378F6}"/>
              </a:ext>
            </a:extLst>
          </p:cNvPr>
          <p:cNvCxnSpPr>
            <a:cxnSpLocks/>
          </p:cNvCxnSpPr>
          <p:nvPr/>
        </p:nvCxnSpPr>
        <p:spPr>
          <a:xfrm flipH="1">
            <a:off x="2182940" y="3400322"/>
            <a:ext cx="16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CBCE9F-E110-93CF-AAF5-6A0EAE633215}"/>
              </a:ext>
            </a:extLst>
          </p:cNvPr>
          <p:cNvCxnSpPr>
            <a:cxnSpLocks/>
          </p:cNvCxnSpPr>
          <p:nvPr/>
        </p:nvCxnSpPr>
        <p:spPr>
          <a:xfrm>
            <a:off x="2455411" y="2275753"/>
            <a:ext cx="0" cy="252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8CE75D-76A4-936E-8CE4-F1AF3CE8B752}"/>
              </a:ext>
            </a:extLst>
          </p:cNvPr>
          <p:cNvCxnSpPr>
            <a:cxnSpLocks/>
          </p:cNvCxnSpPr>
          <p:nvPr/>
        </p:nvCxnSpPr>
        <p:spPr>
          <a:xfrm>
            <a:off x="2730141" y="2275753"/>
            <a:ext cx="0" cy="252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1DA8D5-C779-AD02-8FD4-915754CEB61F}"/>
              </a:ext>
            </a:extLst>
          </p:cNvPr>
          <p:cNvCxnSpPr>
            <a:cxnSpLocks/>
          </p:cNvCxnSpPr>
          <p:nvPr/>
        </p:nvCxnSpPr>
        <p:spPr>
          <a:xfrm>
            <a:off x="3002067" y="2275753"/>
            <a:ext cx="0" cy="252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27B293-7836-926B-F2F1-AA416C1C0007}"/>
              </a:ext>
            </a:extLst>
          </p:cNvPr>
          <p:cNvCxnSpPr>
            <a:cxnSpLocks/>
          </p:cNvCxnSpPr>
          <p:nvPr/>
        </p:nvCxnSpPr>
        <p:spPr>
          <a:xfrm>
            <a:off x="2182940" y="4759764"/>
            <a:ext cx="17522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DEE6404-F2A8-9F63-5E7B-42F890C0B287}"/>
              </a:ext>
            </a:extLst>
          </p:cNvPr>
          <p:cNvCxnSpPr>
            <a:cxnSpLocks/>
          </p:cNvCxnSpPr>
          <p:nvPr/>
        </p:nvCxnSpPr>
        <p:spPr>
          <a:xfrm flipV="1">
            <a:off x="2185018" y="2596243"/>
            <a:ext cx="0" cy="21995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35AEB0E-6896-5107-3FD2-79DF6A44001B}"/>
              </a:ext>
            </a:extLst>
          </p:cNvPr>
          <p:cNvCxnSpPr>
            <a:cxnSpLocks/>
          </p:cNvCxnSpPr>
          <p:nvPr/>
        </p:nvCxnSpPr>
        <p:spPr>
          <a:xfrm flipV="1">
            <a:off x="3219313" y="3717259"/>
            <a:ext cx="1015549" cy="10425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1C95094-3C6A-7A4B-ECCC-037EE893C2E8}"/>
              </a:ext>
            </a:extLst>
          </p:cNvPr>
          <p:cNvSpPr txBox="1"/>
          <p:nvPr/>
        </p:nvSpPr>
        <p:spPr>
          <a:xfrm rot="16200000">
            <a:off x="976085" y="3553880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Antenna Space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0B9F7B-21C5-2743-7903-F2620AB9E1CE}"/>
              </a:ext>
            </a:extLst>
          </p:cNvPr>
          <p:cNvSpPr txBox="1"/>
          <p:nvPr/>
        </p:nvSpPr>
        <p:spPr>
          <a:xfrm>
            <a:off x="1809763" y="4803703"/>
            <a:ext cx="2366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Sl</a:t>
            </a:r>
            <a:r>
              <a:rPr lang="en-GB" sz="2000" dirty="0"/>
              <a:t>ow Time (Chirps)</a:t>
            </a:r>
            <a:endParaRPr lang="en-CH" sz="2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1A5196-75B0-A77A-894B-FD275A9B9D22}"/>
              </a:ext>
            </a:extLst>
          </p:cNvPr>
          <p:cNvCxnSpPr>
            <a:cxnSpLocks/>
          </p:cNvCxnSpPr>
          <p:nvPr/>
        </p:nvCxnSpPr>
        <p:spPr>
          <a:xfrm flipH="1">
            <a:off x="2182940" y="4489155"/>
            <a:ext cx="16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E2E1C4-E5FE-2A36-3277-79D2A5F360BA}"/>
              </a:ext>
            </a:extLst>
          </p:cNvPr>
          <p:cNvCxnSpPr>
            <a:cxnSpLocks/>
          </p:cNvCxnSpPr>
          <p:nvPr/>
        </p:nvCxnSpPr>
        <p:spPr>
          <a:xfrm flipH="1">
            <a:off x="2182940" y="3944647"/>
            <a:ext cx="16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4B9BC7-4354-5C39-32C0-FE922556EF89}"/>
              </a:ext>
            </a:extLst>
          </p:cNvPr>
          <p:cNvCxnSpPr>
            <a:cxnSpLocks/>
          </p:cNvCxnSpPr>
          <p:nvPr/>
        </p:nvCxnSpPr>
        <p:spPr>
          <a:xfrm flipH="1">
            <a:off x="2182940" y="4216901"/>
            <a:ext cx="16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587A87-2090-59B3-14DA-A98601D5F657}"/>
              </a:ext>
            </a:extLst>
          </p:cNvPr>
          <p:cNvCxnSpPr>
            <a:cxnSpLocks/>
          </p:cNvCxnSpPr>
          <p:nvPr/>
        </p:nvCxnSpPr>
        <p:spPr>
          <a:xfrm flipH="1">
            <a:off x="2182940" y="3672304"/>
            <a:ext cx="1620000" cy="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09" name="Group 608">
            <a:extLst>
              <a:ext uri="{FF2B5EF4-FFF2-40B4-BE49-F238E27FC236}">
                <a16:creationId xmlns:a16="http://schemas.microsoft.com/office/drawing/2014/main" id="{8B3B77C6-5DAD-6E17-20EA-93320AF54E82}"/>
              </a:ext>
            </a:extLst>
          </p:cNvPr>
          <p:cNvGrpSpPr/>
          <p:nvPr/>
        </p:nvGrpSpPr>
        <p:grpSpPr>
          <a:xfrm>
            <a:off x="2196129" y="2948400"/>
            <a:ext cx="986650" cy="1814345"/>
            <a:chOff x="1581109" y="2949668"/>
            <a:chExt cx="986650" cy="1814345"/>
          </a:xfrm>
          <a:solidFill>
            <a:schemeClr val="accent5"/>
          </a:solidFill>
        </p:grpSpPr>
        <p:sp>
          <p:nvSpPr>
            <p:cNvPr id="610" name="Cube 609">
              <a:extLst>
                <a:ext uri="{FF2B5EF4-FFF2-40B4-BE49-F238E27FC236}">
                  <a16:creationId xmlns:a16="http://schemas.microsoft.com/office/drawing/2014/main" id="{4B9963BC-CD11-A49E-5274-0647AA6283AF}"/>
                </a:ext>
              </a:extLst>
            </p:cNvPr>
            <p:cNvSpPr/>
            <p:nvPr/>
          </p:nvSpPr>
          <p:spPr>
            <a:xfrm>
              <a:off x="2207759" y="37707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1" name="Cube 610">
              <a:extLst>
                <a:ext uri="{FF2B5EF4-FFF2-40B4-BE49-F238E27FC236}">
                  <a16:creationId xmlns:a16="http://schemas.microsoft.com/office/drawing/2014/main" id="{F6856C8F-A05B-BC7B-4337-6671E2A10E9B}"/>
                </a:ext>
              </a:extLst>
            </p:cNvPr>
            <p:cNvSpPr/>
            <p:nvPr/>
          </p:nvSpPr>
          <p:spPr>
            <a:xfrm>
              <a:off x="2118235" y="38611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2" name="Cube 611">
              <a:extLst>
                <a:ext uri="{FF2B5EF4-FFF2-40B4-BE49-F238E27FC236}">
                  <a16:creationId xmlns:a16="http://schemas.microsoft.com/office/drawing/2014/main" id="{77F709E9-705B-63BB-77A0-A3D75072A914}"/>
                </a:ext>
              </a:extLst>
            </p:cNvPr>
            <p:cNvSpPr/>
            <p:nvPr/>
          </p:nvSpPr>
          <p:spPr>
            <a:xfrm>
              <a:off x="2028714" y="39516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3" name="Cube 612">
              <a:extLst>
                <a:ext uri="{FF2B5EF4-FFF2-40B4-BE49-F238E27FC236}">
                  <a16:creationId xmlns:a16="http://schemas.microsoft.com/office/drawing/2014/main" id="{715DEBDA-55BE-4949-D19C-5EA6367596D3}"/>
                </a:ext>
              </a:extLst>
            </p:cNvPr>
            <p:cNvSpPr/>
            <p:nvPr/>
          </p:nvSpPr>
          <p:spPr>
            <a:xfrm>
              <a:off x="1939193" y="40421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4" name="Cube 613">
              <a:extLst>
                <a:ext uri="{FF2B5EF4-FFF2-40B4-BE49-F238E27FC236}">
                  <a16:creationId xmlns:a16="http://schemas.microsoft.com/office/drawing/2014/main" id="{1E40801A-839E-FD66-6A63-4AE7FFDCCDA1}"/>
                </a:ext>
              </a:extLst>
            </p:cNvPr>
            <p:cNvSpPr/>
            <p:nvPr/>
          </p:nvSpPr>
          <p:spPr>
            <a:xfrm>
              <a:off x="1849672" y="41326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5" name="Cube 614">
              <a:extLst>
                <a:ext uri="{FF2B5EF4-FFF2-40B4-BE49-F238E27FC236}">
                  <a16:creationId xmlns:a16="http://schemas.microsoft.com/office/drawing/2014/main" id="{257B3597-8F9E-E63F-ABAB-32CC48B02CED}"/>
                </a:ext>
              </a:extLst>
            </p:cNvPr>
            <p:cNvSpPr/>
            <p:nvPr/>
          </p:nvSpPr>
          <p:spPr>
            <a:xfrm>
              <a:off x="1760151" y="42230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6" name="Cube 615">
              <a:extLst>
                <a:ext uri="{FF2B5EF4-FFF2-40B4-BE49-F238E27FC236}">
                  <a16:creationId xmlns:a16="http://schemas.microsoft.com/office/drawing/2014/main" id="{F0E8A448-8345-1EE6-B6B3-A956ADF3570A}"/>
                </a:ext>
              </a:extLst>
            </p:cNvPr>
            <p:cNvSpPr/>
            <p:nvPr/>
          </p:nvSpPr>
          <p:spPr>
            <a:xfrm>
              <a:off x="1670630" y="43135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7" name="Cube 616">
              <a:extLst>
                <a:ext uri="{FF2B5EF4-FFF2-40B4-BE49-F238E27FC236}">
                  <a16:creationId xmlns:a16="http://schemas.microsoft.com/office/drawing/2014/main" id="{0F36937F-085D-B62B-6B1D-54CC95008AF5}"/>
                </a:ext>
              </a:extLst>
            </p:cNvPr>
            <p:cNvSpPr/>
            <p:nvPr/>
          </p:nvSpPr>
          <p:spPr>
            <a:xfrm>
              <a:off x="1581109" y="44040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8" name="Cube 617">
              <a:extLst>
                <a:ext uri="{FF2B5EF4-FFF2-40B4-BE49-F238E27FC236}">
                  <a16:creationId xmlns:a16="http://schemas.microsoft.com/office/drawing/2014/main" id="{94789530-C17F-D5B0-E647-0BA16C4A53CE}"/>
                </a:ext>
              </a:extLst>
            </p:cNvPr>
            <p:cNvSpPr/>
            <p:nvPr/>
          </p:nvSpPr>
          <p:spPr>
            <a:xfrm>
              <a:off x="2207759" y="34974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9" name="Cube 618">
              <a:extLst>
                <a:ext uri="{FF2B5EF4-FFF2-40B4-BE49-F238E27FC236}">
                  <a16:creationId xmlns:a16="http://schemas.microsoft.com/office/drawing/2014/main" id="{45002673-A473-D87A-54BC-83028513C780}"/>
                </a:ext>
              </a:extLst>
            </p:cNvPr>
            <p:cNvSpPr/>
            <p:nvPr/>
          </p:nvSpPr>
          <p:spPr>
            <a:xfrm>
              <a:off x="2118235" y="35879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0" name="Cube 619">
              <a:extLst>
                <a:ext uri="{FF2B5EF4-FFF2-40B4-BE49-F238E27FC236}">
                  <a16:creationId xmlns:a16="http://schemas.microsoft.com/office/drawing/2014/main" id="{4FDD5DE9-BDC7-705A-D448-4637185B1A4F}"/>
                </a:ext>
              </a:extLst>
            </p:cNvPr>
            <p:cNvSpPr/>
            <p:nvPr/>
          </p:nvSpPr>
          <p:spPr>
            <a:xfrm>
              <a:off x="2028714" y="36783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1" name="Cube 620">
              <a:extLst>
                <a:ext uri="{FF2B5EF4-FFF2-40B4-BE49-F238E27FC236}">
                  <a16:creationId xmlns:a16="http://schemas.microsoft.com/office/drawing/2014/main" id="{D521617C-6653-6A4A-4C9B-941251CFEA83}"/>
                </a:ext>
              </a:extLst>
            </p:cNvPr>
            <p:cNvSpPr/>
            <p:nvPr/>
          </p:nvSpPr>
          <p:spPr>
            <a:xfrm>
              <a:off x="1939193" y="37688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2" name="Cube 621">
              <a:extLst>
                <a:ext uri="{FF2B5EF4-FFF2-40B4-BE49-F238E27FC236}">
                  <a16:creationId xmlns:a16="http://schemas.microsoft.com/office/drawing/2014/main" id="{EA14D39E-5B8E-1802-A6F6-80852E9131F9}"/>
                </a:ext>
              </a:extLst>
            </p:cNvPr>
            <p:cNvSpPr/>
            <p:nvPr/>
          </p:nvSpPr>
          <p:spPr>
            <a:xfrm>
              <a:off x="1849672" y="38593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3" name="Cube 622">
              <a:extLst>
                <a:ext uri="{FF2B5EF4-FFF2-40B4-BE49-F238E27FC236}">
                  <a16:creationId xmlns:a16="http://schemas.microsoft.com/office/drawing/2014/main" id="{9D0D0DFD-6D98-184A-378B-E943B715A410}"/>
                </a:ext>
              </a:extLst>
            </p:cNvPr>
            <p:cNvSpPr/>
            <p:nvPr/>
          </p:nvSpPr>
          <p:spPr>
            <a:xfrm>
              <a:off x="1760151" y="39497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4" name="Cube 623">
              <a:extLst>
                <a:ext uri="{FF2B5EF4-FFF2-40B4-BE49-F238E27FC236}">
                  <a16:creationId xmlns:a16="http://schemas.microsoft.com/office/drawing/2014/main" id="{F8792F47-FC93-CC2D-9396-FED83E3CB203}"/>
                </a:ext>
              </a:extLst>
            </p:cNvPr>
            <p:cNvSpPr/>
            <p:nvPr/>
          </p:nvSpPr>
          <p:spPr>
            <a:xfrm>
              <a:off x="1670630" y="40402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5" name="Cube 624">
              <a:extLst>
                <a:ext uri="{FF2B5EF4-FFF2-40B4-BE49-F238E27FC236}">
                  <a16:creationId xmlns:a16="http://schemas.microsoft.com/office/drawing/2014/main" id="{67976484-3B20-CB4F-05D8-81CF58F85489}"/>
                </a:ext>
              </a:extLst>
            </p:cNvPr>
            <p:cNvSpPr/>
            <p:nvPr/>
          </p:nvSpPr>
          <p:spPr>
            <a:xfrm>
              <a:off x="1581109" y="41307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6" name="Cube 625">
              <a:extLst>
                <a:ext uri="{FF2B5EF4-FFF2-40B4-BE49-F238E27FC236}">
                  <a16:creationId xmlns:a16="http://schemas.microsoft.com/office/drawing/2014/main" id="{5FD7EEDF-968E-4EF2-D353-2F27B5F73EC1}"/>
                </a:ext>
              </a:extLst>
            </p:cNvPr>
            <p:cNvSpPr/>
            <p:nvPr/>
          </p:nvSpPr>
          <p:spPr>
            <a:xfrm>
              <a:off x="2207759" y="32229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7" name="Cube 626">
              <a:extLst>
                <a:ext uri="{FF2B5EF4-FFF2-40B4-BE49-F238E27FC236}">
                  <a16:creationId xmlns:a16="http://schemas.microsoft.com/office/drawing/2014/main" id="{279F2E64-DA11-16ED-D244-E4E5C62AAA5B}"/>
                </a:ext>
              </a:extLst>
            </p:cNvPr>
            <p:cNvSpPr/>
            <p:nvPr/>
          </p:nvSpPr>
          <p:spPr>
            <a:xfrm>
              <a:off x="2118235" y="33134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8" name="Cube 627">
              <a:extLst>
                <a:ext uri="{FF2B5EF4-FFF2-40B4-BE49-F238E27FC236}">
                  <a16:creationId xmlns:a16="http://schemas.microsoft.com/office/drawing/2014/main" id="{1F910ABA-EAAB-0EEC-E293-4EDF3176B1F7}"/>
                </a:ext>
              </a:extLst>
            </p:cNvPr>
            <p:cNvSpPr/>
            <p:nvPr/>
          </p:nvSpPr>
          <p:spPr>
            <a:xfrm>
              <a:off x="2028714" y="34038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9" name="Cube 628">
              <a:extLst>
                <a:ext uri="{FF2B5EF4-FFF2-40B4-BE49-F238E27FC236}">
                  <a16:creationId xmlns:a16="http://schemas.microsoft.com/office/drawing/2014/main" id="{3F2C0388-2687-C023-78D7-15FF2322CB6C}"/>
                </a:ext>
              </a:extLst>
            </p:cNvPr>
            <p:cNvSpPr/>
            <p:nvPr/>
          </p:nvSpPr>
          <p:spPr>
            <a:xfrm>
              <a:off x="1939193" y="34943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0" name="Cube 629">
              <a:extLst>
                <a:ext uri="{FF2B5EF4-FFF2-40B4-BE49-F238E27FC236}">
                  <a16:creationId xmlns:a16="http://schemas.microsoft.com/office/drawing/2014/main" id="{98BB58F3-2C95-9B88-1E4F-1847066FFC64}"/>
                </a:ext>
              </a:extLst>
            </p:cNvPr>
            <p:cNvSpPr/>
            <p:nvPr/>
          </p:nvSpPr>
          <p:spPr>
            <a:xfrm>
              <a:off x="1849672" y="35848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1" name="Cube 630">
              <a:extLst>
                <a:ext uri="{FF2B5EF4-FFF2-40B4-BE49-F238E27FC236}">
                  <a16:creationId xmlns:a16="http://schemas.microsoft.com/office/drawing/2014/main" id="{69CBD3C9-A069-0AE3-3D92-4DF9C4A6E3A6}"/>
                </a:ext>
              </a:extLst>
            </p:cNvPr>
            <p:cNvSpPr/>
            <p:nvPr/>
          </p:nvSpPr>
          <p:spPr>
            <a:xfrm>
              <a:off x="1760151" y="36753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2" name="Cube 631">
              <a:extLst>
                <a:ext uri="{FF2B5EF4-FFF2-40B4-BE49-F238E27FC236}">
                  <a16:creationId xmlns:a16="http://schemas.microsoft.com/office/drawing/2014/main" id="{027ECADF-7663-31E0-4AA8-20868605E87A}"/>
                </a:ext>
              </a:extLst>
            </p:cNvPr>
            <p:cNvSpPr/>
            <p:nvPr/>
          </p:nvSpPr>
          <p:spPr>
            <a:xfrm>
              <a:off x="1670630" y="37657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3" name="Cube 632">
              <a:extLst>
                <a:ext uri="{FF2B5EF4-FFF2-40B4-BE49-F238E27FC236}">
                  <a16:creationId xmlns:a16="http://schemas.microsoft.com/office/drawing/2014/main" id="{9BCAF0F6-2F20-176D-C6FF-2FFB3AEAB51D}"/>
                </a:ext>
              </a:extLst>
            </p:cNvPr>
            <p:cNvSpPr/>
            <p:nvPr/>
          </p:nvSpPr>
          <p:spPr>
            <a:xfrm>
              <a:off x="1581109" y="38562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4" name="Cube 633">
              <a:extLst>
                <a:ext uri="{FF2B5EF4-FFF2-40B4-BE49-F238E27FC236}">
                  <a16:creationId xmlns:a16="http://schemas.microsoft.com/office/drawing/2014/main" id="{F62960EC-C62F-82DA-DA6D-50BF21E2195A}"/>
                </a:ext>
              </a:extLst>
            </p:cNvPr>
            <p:cNvSpPr/>
            <p:nvPr/>
          </p:nvSpPr>
          <p:spPr>
            <a:xfrm>
              <a:off x="2207759" y="29496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5" name="Cube 634">
              <a:extLst>
                <a:ext uri="{FF2B5EF4-FFF2-40B4-BE49-F238E27FC236}">
                  <a16:creationId xmlns:a16="http://schemas.microsoft.com/office/drawing/2014/main" id="{6110B350-5C8B-0BE2-0335-384CA2E8DD46}"/>
                </a:ext>
              </a:extLst>
            </p:cNvPr>
            <p:cNvSpPr/>
            <p:nvPr/>
          </p:nvSpPr>
          <p:spPr>
            <a:xfrm>
              <a:off x="2118235" y="30401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6" name="Cube 635">
              <a:extLst>
                <a:ext uri="{FF2B5EF4-FFF2-40B4-BE49-F238E27FC236}">
                  <a16:creationId xmlns:a16="http://schemas.microsoft.com/office/drawing/2014/main" id="{E659C513-323F-A274-F89F-7F2EB95C5691}"/>
                </a:ext>
              </a:extLst>
            </p:cNvPr>
            <p:cNvSpPr/>
            <p:nvPr/>
          </p:nvSpPr>
          <p:spPr>
            <a:xfrm>
              <a:off x="2028714" y="31306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7" name="Cube 636">
              <a:extLst>
                <a:ext uri="{FF2B5EF4-FFF2-40B4-BE49-F238E27FC236}">
                  <a16:creationId xmlns:a16="http://schemas.microsoft.com/office/drawing/2014/main" id="{F17CC66D-10E9-D15D-7AB9-DBB2A992E4BB}"/>
                </a:ext>
              </a:extLst>
            </p:cNvPr>
            <p:cNvSpPr/>
            <p:nvPr/>
          </p:nvSpPr>
          <p:spPr>
            <a:xfrm>
              <a:off x="1939193" y="32210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8" name="Cube 637">
              <a:extLst>
                <a:ext uri="{FF2B5EF4-FFF2-40B4-BE49-F238E27FC236}">
                  <a16:creationId xmlns:a16="http://schemas.microsoft.com/office/drawing/2014/main" id="{5DF65BCC-B0F0-B774-EF5E-AF8CD9878444}"/>
                </a:ext>
              </a:extLst>
            </p:cNvPr>
            <p:cNvSpPr/>
            <p:nvPr/>
          </p:nvSpPr>
          <p:spPr>
            <a:xfrm>
              <a:off x="1849672" y="33115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9" name="Cube 638">
              <a:extLst>
                <a:ext uri="{FF2B5EF4-FFF2-40B4-BE49-F238E27FC236}">
                  <a16:creationId xmlns:a16="http://schemas.microsoft.com/office/drawing/2014/main" id="{FC63458B-D311-3841-B597-23356CF09D06}"/>
                </a:ext>
              </a:extLst>
            </p:cNvPr>
            <p:cNvSpPr/>
            <p:nvPr/>
          </p:nvSpPr>
          <p:spPr>
            <a:xfrm>
              <a:off x="1760151" y="34020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40" name="Cube 639">
              <a:extLst>
                <a:ext uri="{FF2B5EF4-FFF2-40B4-BE49-F238E27FC236}">
                  <a16:creationId xmlns:a16="http://schemas.microsoft.com/office/drawing/2014/main" id="{F8BDCF4F-6688-9B58-26EF-65DA842B4F6B}"/>
                </a:ext>
              </a:extLst>
            </p:cNvPr>
            <p:cNvSpPr/>
            <p:nvPr/>
          </p:nvSpPr>
          <p:spPr>
            <a:xfrm>
              <a:off x="1670630" y="34924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41" name="Cube 640">
              <a:extLst>
                <a:ext uri="{FF2B5EF4-FFF2-40B4-BE49-F238E27FC236}">
                  <a16:creationId xmlns:a16="http://schemas.microsoft.com/office/drawing/2014/main" id="{34F6B440-3C12-5331-4649-56836D69FC86}"/>
                </a:ext>
              </a:extLst>
            </p:cNvPr>
            <p:cNvSpPr/>
            <p:nvPr/>
          </p:nvSpPr>
          <p:spPr>
            <a:xfrm>
              <a:off x="1581109" y="35829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025EE6-355C-60C4-D593-83DCFBBABC82}"/>
              </a:ext>
            </a:extLst>
          </p:cNvPr>
          <p:cNvCxnSpPr>
            <a:cxnSpLocks/>
          </p:cNvCxnSpPr>
          <p:nvPr/>
        </p:nvCxnSpPr>
        <p:spPr>
          <a:xfrm>
            <a:off x="3277341" y="2275753"/>
            <a:ext cx="0" cy="252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6FAA90-0E87-3142-1F65-4E677E1DE5A4}"/>
              </a:ext>
            </a:extLst>
          </p:cNvPr>
          <p:cNvCxnSpPr>
            <a:cxnSpLocks/>
          </p:cNvCxnSpPr>
          <p:nvPr/>
        </p:nvCxnSpPr>
        <p:spPr>
          <a:xfrm>
            <a:off x="3543961" y="2275753"/>
            <a:ext cx="0" cy="252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0C0C06A-176E-7DB0-59D3-8161EA72EA4A}"/>
              </a:ext>
            </a:extLst>
          </p:cNvPr>
          <p:cNvCxnSpPr>
            <a:cxnSpLocks/>
          </p:cNvCxnSpPr>
          <p:nvPr/>
        </p:nvCxnSpPr>
        <p:spPr>
          <a:xfrm flipH="1" flipV="1">
            <a:off x="2182940" y="2852964"/>
            <a:ext cx="16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576" name="Group 575">
            <a:extLst>
              <a:ext uri="{FF2B5EF4-FFF2-40B4-BE49-F238E27FC236}">
                <a16:creationId xmlns:a16="http://schemas.microsoft.com/office/drawing/2014/main" id="{AF9C7BC8-7140-723E-E41D-F74C586B6113}"/>
              </a:ext>
            </a:extLst>
          </p:cNvPr>
          <p:cNvGrpSpPr/>
          <p:nvPr/>
        </p:nvGrpSpPr>
        <p:grpSpPr>
          <a:xfrm>
            <a:off x="2462529" y="2948400"/>
            <a:ext cx="986650" cy="1814345"/>
            <a:chOff x="1581109" y="2949668"/>
            <a:chExt cx="986650" cy="1814345"/>
          </a:xfrm>
          <a:solidFill>
            <a:schemeClr val="accent5"/>
          </a:solidFill>
        </p:grpSpPr>
        <p:sp>
          <p:nvSpPr>
            <p:cNvPr id="577" name="Cube 576">
              <a:extLst>
                <a:ext uri="{FF2B5EF4-FFF2-40B4-BE49-F238E27FC236}">
                  <a16:creationId xmlns:a16="http://schemas.microsoft.com/office/drawing/2014/main" id="{35CAC7F4-545C-A05A-EF87-87B217E22EA2}"/>
                </a:ext>
              </a:extLst>
            </p:cNvPr>
            <p:cNvSpPr/>
            <p:nvPr/>
          </p:nvSpPr>
          <p:spPr>
            <a:xfrm>
              <a:off x="2207759" y="37707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78" name="Cube 577">
              <a:extLst>
                <a:ext uri="{FF2B5EF4-FFF2-40B4-BE49-F238E27FC236}">
                  <a16:creationId xmlns:a16="http://schemas.microsoft.com/office/drawing/2014/main" id="{D73F4D74-3DE3-8398-1F5E-27BD60CCE461}"/>
                </a:ext>
              </a:extLst>
            </p:cNvPr>
            <p:cNvSpPr/>
            <p:nvPr/>
          </p:nvSpPr>
          <p:spPr>
            <a:xfrm>
              <a:off x="2118235" y="38611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79" name="Cube 578">
              <a:extLst>
                <a:ext uri="{FF2B5EF4-FFF2-40B4-BE49-F238E27FC236}">
                  <a16:creationId xmlns:a16="http://schemas.microsoft.com/office/drawing/2014/main" id="{0867F388-D1C2-D47F-4D6B-9A8780412698}"/>
                </a:ext>
              </a:extLst>
            </p:cNvPr>
            <p:cNvSpPr/>
            <p:nvPr/>
          </p:nvSpPr>
          <p:spPr>
            <a:xfrm>
              <a:off x="2028714" y="39516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0" name="Cube 579">
              <a:extLst>
                <a:ext uri="{FF2B5EF4-FFF2-40B4-BE49-F238E27FC236}">
                  <a16:creationId xmlns:a16="http://schemas.microsoft.com/office/drawing/2014/main" id="{6A6223D2-987D-BA44-BBC8-E8236858BFE3}"/>
                </a:ext>
              </a:extLst>
            </p:cNvPr>
            <p:cNvSpPr/>
            <p:nvPr/>
          </p:nvSpPr>
          <p:spPr>
            <a:xfrm>
              <a:off x="1939193" y="40421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1" name="Cube 580">
              <a:extLst>
                <a:ext uri="{FF2B5EF4-FFF2-40B4-BE49-F238E27FC236}">
                  <a16:creationId xmlns:a16="http://schemas.microsoft.com/office/drawing/2014/main" id="{D8550285-7041-7759-599D-404E74057DC3}"/>
                </a:ext>
              </a:extLst>
            </p:cNvPr>
            <p:cNvSpPr/>
            <p:nvPr/>
          </p:nvSpPr>
          <p:spPr>
            <a:xfrm>
              <a:off x="1849672" y="41326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2" name="Cube 581">
              <a:extLst>
                <a:ext uri="{FF2B5EF4-FFF2-40B4-BE49-F238E27FC236}">
                  <a16:creationId xmlns:a16="http://schemas.microsoft.com/office/drawing/2014/main" id="{33377601-ED43-4929-2208-3138BC2EB8AC}"/>
                </a:ext>
              </a:extLst>
            </p:cNvPr>
            <p:cNvSpPr/>
            <p:nvPr/>
          </p:nvSpPr>
          <p:spPr>
            <a:xfrm>
              <a:off x="1760151" y="42230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3" name="Cube 582">
              <a:extLst>
                <a:ext uri="{FF2B5EF4-FFF2-40B4-BE49-F238E27FC236}">
                  <a16:creationId xmlns:a16="http://schemas.microsoft.com/office/drawing/2014/main" id="{92421C5E-4DE4-E1E6-423F-59D48FE753C7}"/>
                </a:ext>
              </a:extLst>
            </p:cNvPr>
            <p:cNvSpPr/>
            <p:nvPr/>
          </p:nvSpPr>
          <p:spPr>
            <a:xfrm>
              <a:off x="1670630" y="43135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4" name="Cube 583">
              <a:extLst>
                <a:ext uri="{FF2B5EF4-FFF2-40B4-BE49-F238E27FC236}">
                  <a16:creationId xmlns:a16="http://schemas.microsoft.com/office/drawing/2014/main" id="{6587898D-9A86-0EC2-AD32-8202007738F0}"/>
                </a:ext>
              </a:extLst>
            </p:cNvPr>
            <p:cNvSpPr/>
            <p:nvPr/>
          </p:nvSpPr>
          <p:spPr>
            <a:xfrm>
              <a:off x="1581109" y="44040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5" name="Cube 584">
              <a:extLst>
                <a:ext uri="{FF2B5EF4-FFF2-40B4-BE49-F238E27FC236}">
                  <a16:creationId xmlns:a16="http://schemas.microsoft.com/office/drawing/2014/main" id="{65C2622E-D1D0-5D9C-BDAF-39C124D3B8D8}"/>
                </a:ext>
              </a:extLst>
            </p:cNvPr>
            <p:cNvSpPr/>
            <p:nvPr/>
          </p:nvSpPr>
          <p:spPr>
            <a:xfrm>
              <a:off x="2207759" y="34974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6" name="Cube 585">
              <a:extLst>
                <a:ext uri="{FF2B5EF4-FFF2-40B4-BE49-F238E27FC236}">
                  <a16:creationId xmlns:a16="http://schemas.microsoft.com/office/drawing/2014/main" id="{0C294565-DBD1-A72D-A450-B6D045A2EB27}"/>
                </a:ext>
              </a:extLst>
            </p:cNvPr>
            <p:cNvSpPr/>
            <p:nvPr/>
          </p:nvSpPr>
          <p:spPr>
            <a:xfrm>
              <a:off x="2118235" y="35879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7" name="Cube 586">
              <a:extLst>
                <a:ext uri="{FF2B5EF4-FFF2-40B4-BE49-F238E27FC236}">
                  <a16:creationId xmlns:a16="http://schemas.microsoft.com/office/drawing/2014/main" id="{5BE93084-B727-C85B-E854-78BBEC75A088}"/>
                </a:ext>
              </a:extLst>
            </p:cNvPr>
            <p:cNvSpPr/>
            <p:nvPr/>
          </p:nvSpPr>
          <p:spPr>
            <a:xfrm>
              <a:off x="2028714" y="36783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8" name="Cube 587">
              <a:extLst>
                <a:ext uri="{FF2B5EF4-FFF2-40B4-BE49-F238E27FC236}">
                  <a16:creationId xmlns:a16="http://schemas.microsoft.com/office/drawing/2014/main" id="{B70072A4-BEE4-68E7-238D-63DE247711EC}"/>
                </a:ext>
              </a:extLst>
            </p:cNvPr>
            <p:cNvSpPr/>
            <p:nvPr/>
          </p:nvSpPr>
          <p:spPr>
            <a:xfrm>
              <a:off x="1939193" y="37688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9" name="Cube 588">
              <a:extLst>
                <a:ext uri="{FF2B5EF4-FFF2-40B4-BE49-F238E27FC236}">
                  <a16:creationId xmlns:a16="http://schemas.microsoft.com/office/drawing/2014/main" id="{EB1697F8-9591-D1CC-27F6-8A180425075A}"/>
                </a:ext>
              </a:extLst>
            </p:cNvPr>
            <p:cNvSpPr/>
            <p:nvPr/>
          </p:nvSpPr>
          <p:spPr>
            <a:xfrm>
              <a:off x="1849672" y="38593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0" name="Cube 589">
              <a:extLst>
                <a:ext uri="{FF2B5EF4-FFF2-40B4-BE49-F238E27FC236}">
                  <a16:creationId xmlns:a16="http://schemas.microsoft.com/office/drawing/2014/main" id="{C1006A78-3177-56C2-4E19-1156F38E21D3}"/>
                </a:ext>
              </a:extLst>
            </p:cNvPr>
            <p:cNvSpPr/>
            <p:nvPr/>
          </p:nvSpPr>
          <p:spPr>
            <a:xfrm>
              <a:off x="1760151" y="39497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1" name="Cube 590">
              <a:extLst>
                <a:ext uri="{FF2B5EF4-FFF2-40B4-BE49-F238E27FC236}">
                  <a16:creationId xmlns:a16="http://schemas.microsoft.com/office/drawing/2014/main" id="{2784A7A9-A466-4A47-E076-3B2A0FCFEDE2}"/>
                </a:ext>
              </a:extLst>
            </p:cNvPr>
            <p:cNvSpPr/>
            <p:nvPr/>
          </p:nvSpPr>
          <p:spPr>
            <a:xfrm>
              <a:off x="1670630" y="40402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2" name="Cube 591">
              <a:extLst>
                <a:ext uri="{FF2B5EF4-FFF2-40B4-BE49-F238E27FC236}">
                  <a16:creationId xmlns:a16="http://schemas.microsoft.com/office/drawing/2014/main" id="{A0410733-F50B-C0F7-F208-97E9BB43133C}"/>
                </a:ext>
              </a:extLst>
            </p:cNvPr>
            <p:cNvSpPr/>
            <p:nvPr/>
          </p:nvSpPr>
          <p:spPr>
            <a:xfrm>
              <a:off x="1581109" y="41307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3" name="Cube 592">
              <a:extLst>
                <a:ext uri="{FF2B5EF4-FFF2-40B4-BE49-F238E27FC236}">
                  <a16:creationId xmlns:a16="http://schemas.microsoft.com/office/drawing/2014/main" id="{3FFE1625-C2A8-7153-15C9-E5D68684CD45}"/>
                </a:ext>
              </a:extLst>
            </p:cNvPr>
            <p:cNvSpPr/>
            <p:nvPr/>
          </p:nvSpPr>
          <p:spPr>
            <a:xfrm>
              <a:off x="2207759" y="32229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4" name="Cube 593">
              <a:extLst>
                <a:ext uri="{FF2B5EF4-FFF2-40B4-BE49-F238E27FC236}">
                  <a16:creationId xmlns:a16="http://schemas.microsoft.com/office/drawing/2014/main" id="{557A5E7B-89F9-1D1A-057E-8606A1D54DC0}"/>
                </a:ext>
              </a:extLst>
            </p:cNvPr>
            <p:cNvSpPr/>
            <p:nvPr/>
          </p:nvSpPr>
          <p:spPr>
            <a:xfrm>
              <a:off x="2118235" y="33134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5" name="Cube 594">
              <a:extLst>
                <a:ext uri="{FF2B5EF4-FFF2-40B4-BE49-F238E27FC236}">
                  <a16:creationId xmlns:a16="http://schemas.microsoft.com/office/drawing/2014/main" id="{FDAC1BFF-EED5-B479-DB3E-C10E78182B14}"/>
                </a:ext>
              </a:extLst>
            </p:cNvPr>
            <p:cNvSpPr/>
            <p:nvPr/>
          </p:nvSpPr>
          <p:spPr>
            <a:xfrm>
              <a:off x="2028714" y="34038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6" name="Cube 595">
              <a:extLst>
                <a:ext uri="{FF2B5EF4-FFF2-40B4-BE49-F238E27FC236}">
                  <a16:creationId xmlns:a16="http://schemas.microsoft.com/office/drawing/2014/main" id="{EDC7F9E8-425F-346D-F50D-44178441C2B9}"/>
                </a:ext>
              </a:extLst>
            </p:cNvPr>
            <p:cNvSpPr/>
            <p:nvPr/>
          </p:nvSpPr>
          <p:spPr>
            <a:xfrm>
              <a:off x="1939193" y="34943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7" name="Cube 596">
              <a:extLst>
                <a:ext uri="{FF2B5EF4-FFF2-40B4-BE49-F238E27FC236}">
                  <a16:creationId xmlns:a16="http://schemas.microsoft.com/office/drawing/2014/main" id="{CFE48FE0-63A9-5CA3-DBEA-3EA94C36BE09}"/>
                </a:ext>
              </a:extLst>
            </p:cNvPr>
            <p:cNvSpPr/>
            <p:nvPr/>
          </p:nvSpPr>
          <p:spPr>
            <a:xfrm>
              <a:off x="1849672" y="35848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8" name="Cube 597">
              <a:extLst>
                <a:ext uri="{FF2B5EF4-FFF2-40B4-BE49-F238E27FC236}">
                  <a16:creationId xmlns:a16="http://schemas.microsoft.com/office/drawing/2014/main" id="{2EA8323A-F8C2-7B7C-4512-3775FC51FD7D}"/>
                </a:ext>
              </a:extLst>
            </p:cNvPr>
            <p:cNvSpPr/>
            <p:nvPr/>
          </p:nvSpPr>
          <p:spPr>
            <a:xfrm>
              <a:off x="1760151" y="36753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9" name="Cube 598">
              <a:extLst>
                <a:ext uri="{FF2B5EF4-FFF2-40B4-BE49-F238E27FC236}">
                  <a16:creationId xmlns:a16="http://schemas.microsoft.com/office/drawing/2014/main" id="{799B6259-BEA5-5265-2383-059EBDCC5F43}"/>
                </a:ext>
              </a:extLst>
            </p:cNvPr>
            <p:cNvSpPr/>
            <p:nvPr/>
          </p:nvSpPr>
          <p:spPr>
            <a:xfrm>
              <a:off x="1670630" y="37657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00" name="Cube 599">
              <a:extLst>
                <a:ext uri="{FF2B5EF4-FFF2-40B4-BE49-F238E27FC236}">
                  <a16:creationId xmlns:a16="http://schemas.microsoft.com/office/drawing/2014/main" id="{30B9AB6C-0717-8B41-1B79-848B956F5284}"/>
                </a:ext>
              </a:extLst>
            </p:cNvPr>
            <p:cNvSpPr/>
            <p:nvPr/>
          </p:nvSpPr>
          <p:spPr>
            <a:xfrm>
              <a:off x="1581109" y="38562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01" name="Cube 600">
              <a:extLst>
                <a:ext uri="{FF2B5EF4-FFF2-40B4-BE49-F238E27FC236}">
                  <a16:creationId xmlns:a16="http://schemas.microsoft.com/office/drawing/2014/main" id="{DDE2CDA0-0C38-028E-7FBD-B2335ACA8A84}"/>
                </a:ext>
              </a:extLst>
            </p:cNvPr>
            <p:cNvSpPr/>
            <p:nvPr/>
          </p:nvSpPr>
          <p:spPr>
            <a:xfrm>
              <a:off x="2207759" y="29496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02" name="Cube 601">
              <a:extLst>
                <a:ext uri="{FF2B5EF4-FFF2-40B4-BE49-F238E27FC236}">
                  <a16:creationId xmlns:a16="http://schemas.microsoft.com/office/drawing/2014/main" id="{300B868F-37DF-3437-56BC-70F7CF66CF43}"/>
                </a:ext>
              </a:extLst>
            </p:cNvPr>
            <p:cNvSpPr/>
            <p:nvPr/>
          </p:nvSpPr>
          <p:spPr>
            <a:xfrm>
              <a:off x="2118235" y="30401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03" name="Cube 602">
              <a:extLst>
                <a:ext uri="{FF2B5EF4-FFF2-40B4-BE49-F238E27FC236}">
                  <a16:creationId xmlns:a16="http://schemas.microsoft.com/office/drawing/2014/main" id="{22496A10-7082-CF56-3033-62986836B534}"/>
                </a:ext>
              </a:extLst>
            </p:cNvPr>
            <p:cNvSpPr/>
            <p:nvPr/>
          </p:nvSpPr>
          <p:spPr>
            <a:xfrm>
              <a:off x="2028714" y="31306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04" name="Cube 603">
              <a:extLst>
                <a:ext uri="{FF2B5EF4-FFF2-40B4-BE49-F238E27FC236}">
                  <a16:creationId xmlns:a16="http://schemas.microsoft.com/office/drawing/2014/main" id="{5D9D823D-10A0-53D3-C8C4-0D6CA860E6A0}"/>
                </a:ext>
              </a:extLst>
            </p:cNvPr>
            <p:cNvSpPr/>
            <p:nvPr/>
          </p:nvSpPr>
          <p:spPr>
            <a:xfrm>
              <a:off x="1939193" y="32210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05" name="Cube 604">
              <a:extLst>
                <a:ext uri="{FF2B5EF4-FFF2-40B4-BE49-F238E27FC236}">
                  <a16:creationId xmlns:a16="http://schemas.microsoft.com/office/drawing/2014/main" id="{FF72980D-5AB9-BCDF-28BB-C7ACE00C8248}"/>
                </a:ext>
              </a:extLst>
            </p:cNvPr>
            <p:cNvSpPr/>
            <p:nvPr/>
          </p:nvSpPr>
          <p:spPr>
            <a:xfrm>
              <a:off x="1849672" y="33115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06" name="Cube 605">
              <a:extLst>
                <a:ext uri="{FF2B5EF4-FFF2-40B4-BE49-F238E27FC236}">
                  <a16:creationId xmlns:a16="http://schemas.microsoft.com/office/drawing/2014/main" id="{235AB016-3B10-B323-9AA6-5984626BBD31}"/>
                </a:ext>
              </a:extLst>
            </p:cNvPr>
            <p:cNvSpPr/>
            <p:nvPr/>
          </p:nvSpPr>
          <p:spPr>
            <a:xfrm>
              <a:off x="1760151" y="34020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07" name="Cube 606">
              <a:extLst>
                <a:ext uri="{FF2B5EF4-FFF2-40B4-BE49-F238E27FC236}">
                  <a16:creationId xmlns:a16="http://schemas.microsoft.com/office/drawing/2014/main" id="{FECCB572-9911-2E08-1008-0BCD8727B5C7}"/>
                </a:ext>
              </a:extLst>
            </p:cNvPr>
            <p:cNvSpPr/>
            <p:nvPr/>
          </p:nvSpPr>
          <p:spPr>
            <a:xfrm>
              <a:off x="1670630" y="34924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08" name="Cube 607">
              <a:extLst>
                <a:ext uri="{FF2B5EF4-FFF2-40B4-BE49-F238E27FC236}">
                  <a16:creationId xmlns:a16="http://schemas.microsoft.com/office/drawing/2014/main" id="{48C162A1-0652-B4CF-F9D7-7DB2D9A89207}"/>
                </a:ext>
              </a:extLst>
            </p:cNvPr>
            <p:cNvSpPr/>
            <p:nvPr/>
          </p:nvSpPr>
          <p:spPr>
            <a:xfrm>
              <a:off x="1581109" y="35829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575" name="Group 574">
            <a:extLst>
              <a:ext uri="{FF2B5EF4-FFF2-40B4-BE49-F238E27FC236}">
                <a16:creationId xmlns:a16="http://schemas.microsoft.com/office/drawing/2014/main" id="{3FA873A9-7CD5-B268-382B-DD775D424CBF}"/>
              </a:ext>
            </a:extLst>
          </p:cNvPr>
          <p:cNvGrpSpPr/>
          <p:nvPr/>
        </p:nvGrpSpPr>
        <p:grpSpPr>
          <a:xfrm>
            <a:off x="2740438" y="2948400"/>
            <a:ext cx="986650" cy="1814345"/>
            <a:chOff x="1581109" y="2949668"/>
            <a:chExt cx="986650" cy="1814345"/>
          </a:xfrm>
        </p:grpSpPr>
        <p:sp>
          <p:nvSpPr>
            <p:cNvPr id="204" name="Cube 203">
              <a:extLst>
                <a:ext uri="{FF2B5EF4-FFF2-40B4-BE49-F238E27FC236}">
                  <a16:creationId xmlns:a16="http://schemas.microsoft.com/office/drawing/2014/main" id="{F8C40436-98B2-5FC8-E7FD-12C2F905A6A9}"/>
                </a:ext>
              </a:extLst>
            </p:cNvPr>
            <p:cNvSpPr/>
            <p:nvPr/>
          </p:nvSpPr>
          <p:spPr>
            <a:xfrm>
              <a:off x="2207759" y="377072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5" name="Cube 204">
              <a:extLst>
                <a:ext uri="{FF2B5EF4-FFF2-40B4-BE49-F238E27FC236}">
                  <a16:creationId xmlns:a16="http://schemas.microsoft.com/office/drawing/2014/main" id="{0FC66008-7C6D-B9D6-B90E-29DDD3CA4122}"/>
                </a:ext>
              </a:extLst>
            </p:cNvPr>
            <p:cNvSpPr/>
            <p:nvPr/>
          </p:nvSpPr>
          <p:spPr>
            <a:xfrm>
              <a:off x="2118235" y="386119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6" name="Cube 205">
              <a:extLst>
                <a:ext uri="{FF2B5EF4-FFF2-40B4-BE49-F238E27FC236}">
                  <a16:creationId xmlns:a16="http://schemas.microsoft.com/office/drawing/2014/main" id="{69405BA7-B70C-4170-92D7-45B085DBBD74}"/>
                </a:ext>
              </a:extLst>
            </p:cNvPr>
            <p:cNvSpPr/>
            <p:nvPr/>
          </p:nvSpPr>
          <p:spPr>
            <a:xfrm>
              <a:off x="2028714" y="395166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7" name="Cube 206">
              <a:extLst>
                <a:ext uri="{FF2B5EF4-FFF2-40B4-BE49-F238E27FC236}">
                  <a16:creationId xmlns:a16="http://schemas.microsoft.com/office/drawing/2014/main" id="{95971603-49D6-B276-2FB6-A0A9B38B3D7B}"/>
                </a:ext>
              </a:extLst>
            </p:cNvPr>
            <p:cNvSpPr/>
            <p:nvPr/>
          </p:nvSpPr>
          <p:spPr>
            <a:xfrm>
              <a:off x="1939193" y="404213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8" name="Cube 207">
              <a:extLst>
                <a:ext uri="{FF2B5EF4-FFF2-40B4-BE49-F238E27FC236}">
                  <a16:creationId xmlns:a16="http://schemas.microsoft.com/office/drawing/2014/main" id="{D8EBBC00-1134-9CFC-51EF-8B5187D85467}"/>
                </a:ext>
              </a:extLst>
            </p:cNvPr>
            <p:cNvSpPr/>
            <p:nvPr/>
          </p:nvSpPr>
          <p:spPr>
            <a:xfrm>
              <a:off x="1849672" y="413260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9" name="Cube 208">
              <a:extLst>
                <a:ext uri="{FF2B5EF4-FFF2-40B4-BE49-F238E27FC236}">
                  <a16:creationId xmlns:a16="http://schemas.microsoft.com/office/drawing/2014/main" id="{94A299FD-3B82-FD30-AE81-A5771FBE7E20}"/>
                </a:ext>
              </a:extLst>
            </p:cNvPr>
            <p:cNvSpPr/>
            <p:nvPr/>
          </p:nvSpPr>
          <p:spPr>
            <a:xfrm>
              <a:off x="1760151" y="422307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0" name="Cube 209">
              <a:extLst>
                <a:ext uri="{FF2B5EF4-FFF2-40B4-BE49-F238E27FC236}">
                  <a16:creationId xmlns:a16="http://schemas.microsoft.com/office/drawing/2014/main" id="{7218BD87-57AD-A8C8-1C34-607179CEC147}"/>
                </a:ext>
              </a:extLst>
            </p:cNvPr>
            <p:cNvSpPr/>
            <p:nvPr/>
          </p:nvSpPr>
          <p:spPr>
            <a:xfrm>
              <a:off x="1670630" y="431354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1" name="Cube 210">
              <a:extLst>
                <a:ext uri="{FF2B5EF4-FFF2-40B4-BE49-F238E27FC236}">
                  <a16:creationId xmlns:a16="http://schemas.microsoft.com/office/drawing/2014/main" id="{01D5F934-E0E5-8FC1-036F-D1AA5AD45D38}"/>
                </a:ext>
              </a:extLst>
            </p:cNvPr>
            <p:cNvSpPr/>
            <p:nvPr/>
          </p:nvSpPr>
          <p:spPr>
            <a:xfrm>
              <a:off x="1581109" y="440401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2" name="Cube 211">
              <a:extLst>
                <a:ext uri="{FF2B5EF4-FFF2-40B4-BE49-F238E27FC236}">
                  <a16:creationId xmlns:a16="http://schemas.microsoft.com/office/drawing/2014/main" id="{0FBCFD94-B53D-0B7B-D97E-E137DDA33109}"/>
                </a:ext>
              </a:extLst>
            </p:cNvPr>
            <p:cNvSpPr/>
            <p:nvPr/>
          </p:nvSpPr>
          <p:spPr>
            <a:xfrm>
              <a:off x="2207759" y="349743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3" name="Cube 212">
              <a:extLst>
                <a:ext uri="{FF2B5EF4-FFF2-40B4-BE49-F238E27FC236}">
                  <a16:creationId xmlns:a16="http://schemas.microsoft.com/office/drawing/2014/main" id="{942D2E84-83E5-3E46-546E-84F89C6EDDAD}"/>
                </a:ext>
              </a:extLst>
            </p:cNvPr>
            <p:cNvSpPr/>
            <p:nvPr/>
          </p:nvSpPr>
          <p:spPr>
            <a:xfrm>
              <a:off x="2118235" y="358790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4" name="Cube 213">
              <a:extLst>
                <a:ext uri="{FF2B5EF4-FFF2-40B4-BE49-F238E27FC236}">
                  <a16:creationId xmlns:a16="http://schemas.microsoft.com/office/drawing/2014/main" id="{90749861-C738-03D4-B0C1-7E778A2F7576}"/>
                </a:ext>
              </a:extLst>
            </p:cNvPr>
            <p:cNvSpPr/>
            <p:nvPr/>
          </p:nvSpPr>
          <p:spPr>
            <a:xfrm>
              <a:off x="2028714" y="367837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5" name="Cube 214">
              <a:extLst>
                <a:ext uri="{FF2B5EF4-FFF2-40B4-BE49-F238E27FC236}">
                  <a16:creationId xmlns:a16="http://schemas.microsoft.com/office/drawing/2014/main" id="{6363739C-B727-540D-9F10-3B1FB8FCDE1A}"/>
                </a:ext>
              </a:extLst>
            </p:cNvPr>
            <p:cNvSpPr/>
            <p:nvPr/>
          </p:nvSpPr>
          <p:spPr>
            <a:xfrm>
              <a:off x="1939193" y="376884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6" name="Cube 215">
              <a:extLst>
                <a:ext uri="{FF2B5EF4-FFF2-40B4-BE49-F238E27FC236}">
                  <a16:creationId xmlns:a16="http://schemas.microsoft.com/office/drawing/2014/main" id="{A6A77E49-29F0-91E5-EFC3-6F4E98A93207}"/>
                </a:ext>
              </a:extLst>
            </p:cNvPr>
            <p:cNvSpPr/>
            <p:nvPr/>
          </p:nvSpPr>
          <p:spPr>
            <a:xfrm>
              <a:off x="1849672" y="385931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7" name="Cube 216">
              <a:extLst>
                <a:ext uri="{FF2B5EF4-FFF2-40B4-BE49-F238E27FC236}">
                  <a16:creationId xmlns:a16="http://schemas.microsoft.com/office/drawing/2014/main" id="{94F22A2E-6BB0-0BAC-85DD-FB1E25E7BADE}"/>
                </a:ext>
              </a:extLst>
            </p:cNvPr>
            <p:cNvSpPr/>
            <p:nvPr/>
          </p:nvSpPr>
          <p:spPr>
            <a:xfrm>
              <a:off x="1760151" y="394978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8" name="Cube 217">
              <a:extLst>
                <a:ext uri="{FF2B5EF4-FFF2-40B4-BE49-F238E27FC236}">
                  <a16:creationId xmlns:a16="http://schemas.microsoft.com/office/drawing/2014/main" id="{4006627D-74D7-DFE0-A2FF-B57DE7CEA33A}"/>
                </a:ext>
              </a:extLst>
            </p:cNvPr>
            <p:cNvSpPr/>
            <p:nvPr/>
          </p:nvSpPr>
          <p:spPr>
            <a:xfrm>
              <a:off x="1670630" y="404025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9" name="Cube 218">
              <a:extLst>
                <a:ext uri="{FF2B5EF4-FFF2-40B4-BE49-F238E27FC236}">
                  <a16:creationId xmlns:a16="http://schemas.microsoft.com/office/drawing/2014/main" id="{7288660D-543E-7FB1-06AD-2EF0436BE3B8}"/>
                </a:ext>
              </a:extLst>
            </p:cNvPr>
            <p:cNvSpPr/>
            <p:nvPr/>
          </p:nvSpPr>
          <p:spPr>
            <a:xfrm>
              <a:off x="1581109" y="413072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0" name="Cube 219">
              <a:extLst>
                <a:ext uri="{FF2B5EF4-FFF2-40B4-BE49-F238E27FC236}">
                  <a16:creationId xmlns:a16="http://schemas.microsoft.com/office/drawing/2014/main" id="{14023CFD-725E-E14D-B01C-FD21F18A545E}"/>
                </a:ext>
              </a:extLst>
            </p:cNvPr>
            <p:cNvSpPr/>
            <p:nvPr/>
          </p:nvSpPr>
          <p:spPr>
            <a:xfrm>
              <a:off x="2207759" y="322295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1" name="Cube 220">
              <a:extLst>
                <a:ext uri="{FF2B5EF4-FFF2-40B4-BE49-F238E27FC236}">
                  <a16:creationId xmlns:a16="http://schemas.microsoft.com/office/drawing/2014/main" id="{17C6A144-81B4-7ECD-C04D-8CB866AE677D}"/>
                </a:ext>
              </a:extLst>
            </p:cNvPr>
            <p:cNvSpPr/>
            <p:nvPr/>
          </p:nvSpPr>
          <p:spPr>
            <a:xfrm>
              <a:off x="2118235" y="331342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2" name="Cube 221">
              <a:extLst>
                <a:ext uri="{FF2B5EF4-FFF2-40B4-BE49-F238E27FC236}">
                  <a16:creationId xmlns:a16="http://schemas.microsoft.com/office/drawing/2014/main" id="{331AE7A8-D0BF-997D-AC37-1B318649B5B8}"/>
                </a:ext>
              </a:extLst>
            </p:cNvPr>
            <p:cNvSpPr/>
            <p:nvPr/>
          </p:nvSpPr>
          <p:spPr>
            <a:xfrm>
              <a:off x="2028714" y="340389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3" name="Cube 222">
              <a:extLst>
                <a:ext uri="{FF2B5EF4-FFF2-40B4-BE49-F238E27FC236}">
                  <a16:creationId xmlns:a16="http://schemas.microsoft.com/office/drawing/2014/main" id="{8BC82E7A-6600-A130-E63F-C1E3BCE69022}"/>
                </a:ext>
              </a:extLst>
            </p:cNvPr>
            <p:cNvSpPr/>
            <p:nvPr/>
          </p:nvSpPr>
          <p:spPr>
            <a:xfrm>
              <a:off x="1939193" y="349436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4" name="Cube 223">
              <a:extLst>
                <a:ext uri="{FF2B5EF4-FFF2-40B4-BE49-F238E27FC236}">
                  <a16:creationId xmlns:a16="http://schemas.microsoft.com/office/drawing/2014/main" id="{3E035407-54B6-252D-415A-FDEE95D31069}"/>
                </a:ext>
              </a:extLst>
            </p:cNvPr>
            <p:cNvSpPr/>
            <p:nvPr/>
          </p:nvSpPr>
          <p:spPr>
            <a:xfrm>
              <a:off x="1849672" y="358483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5" name="Cube 224">
              <a:extLst>
                <a:ext uri="{FF2B5EF4-FFF2-40B4-BE49-F238E27FC236}">
                  <a16:creationId xmlns:a16="http://schemas.microsoft.com/office/drawing/2014/main" id="{6126E32D-97BC-B254-9127-DA531226FF84}"/>
                </a:ext>
              </a:extLst>
            </p:cNvPr>
            <p:cNvSpPr/>
            <p:nvPr/>
          </p:nvSpPr>
          <p:spPr>
            <a:xfrm>
              <a:off x="1760151" y="367530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6" name="Cube 225">
              <a:extLst>
                <a:ext uri="{FF2B5EF4-FFF2-40B4-BE49-F238E27FC236}">
                  <a16:creationId xmlns:a16="http://schemas.microsoft.com/office/drawing/2014/main" id="{06BCB622-B481-F766-2A5F-3464D9B76946}"/>
                </a:ext>
              </a:extLst>
            </p:cNvPr>
            <p:cNvSpPr/>
            <p:nvPr/>
          </p:nvSpPr>
          <p:spPr>
            <a:xfrm>
              <a:off x="1670630" y="376577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7" name="Cube 226">
              <a:extLst>
                <a:ext uri="{FF2B5EF4-FFF2-40B4-BE49-F238E27FC236}">
                  <a16:creationId xmlns:a16="http://schemas.microsoft.com/office/drawing/2014/main" id="{ACFE8E4F-532D-1B04-85F3-49435568E2CC}"/>
                </a:ext>
              </a:extLst>
            </p:cNvPr>
            <p:cNvSpPr/>
            <p:nvPr/>
          </p:nvSpPr>
          <p:spPr>
            <a:xfrm>
              <a:off x="1581109" y="385624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8" name="Cube 227">
              <a:extLst>
                <a:ext uri="{FF2B5EF4-FFF2-40B4-BE49-F238E27FC236}">
                  <a16:creationId xmlns:a16="http://schemas.microsoft.com/office/drawing/2014/main" id="{24093BFE-53FF-20C2-D69B-323E79F34791}"/>
                </a:ext>
              </a:extLst>
            </p:cNvPr>
            <p:cNvSpPr/>
            <p:nvPr/>
          </p:nvSpPr>
          <p:spPr>
            <a:xfrm>
              <a:off x="2207759" y="294966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9" name="Cube 228">
              <a:extLst>
                <a:ext uri="{FF2B5EF4-FFF2-40B4-BE49-F238E27FC236}">
                  <a16:creationId xmlns:a16="http://schemas.microsoft.com/office/drawing/2014/main" id="{E1965EA6-D8BC-2558-5B41-41908C611606}"/>
                </a:ext>
              </a:extLst>
            </p:cNvPr>
            <p:cNvSpPr/>
            <p:nvPr/>
          </p:nvSpPr>
          <p:spPr>
            <a:xfrm>
              <a:off x="2118235" y="304013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0" name="Cube 229">
              <a:extLst>
                <a:ext uri="{FF2B5EF4-FFF2-40B4-BE49-F238E27FC236}">
                  <a16:creationId xmlns:a16="http://schemas.microsoft.com/office/drawing/2014/main" id="{88F4F368-C477-DBCE-E9E8-115764EF6648}"/>
                </a:ext>
              </a:extLst>
            </p:cNvPr>
            <p:cNvSpPr/>
            <p:nvPr/>
          </p:nvSpPr>
          <p:spPr>
            <a:xfrm>
              <a:off x="2028714" y="313060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1" name="Cube 230">
              <a:extLst>
                <a:ext uri="{FF2B5EF4-FFF2-40B4-BE49-F238E27FC236}">
                  <a16:creationId xmlns:a16="http://schemas.microsoft.com/office/drawing/2014/main" id="{D0384C2F-CBB1-E18B-8050-156C0EB1CB57}"/>
                </a:ext>
              </a:extLst>
            </p:cNvPr>
            <p:cNvSpPr/>
            <p:nvPr/>
          </p:nvSpPr>
          <p:spPr>
            <a:xfrm>
              <a:off x="1939193" y="322107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2" name="Cube 231">
              <a:extLst>
                <a:ext uri="{FF2B5EF4-FFF2-40B4-BE49-F238E27FC236}">
                  <a16:creationId xmlns:a16="http://schemas.microsoft.com/office/drawing/2014/main" id="{059CFE43-643B-8A12-6351-47D7497A9EF9}"/>
                </a:ext>
              </a:extLst>
            </p:cNvPr>
            <p:cNvSpPr/>
            <p:nvPr/>
          </p:nvSpPr>
          <p:spPr>
            <a:xfrm>
              <a:off x="1849672" y="331154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3" name="Cube 232">
              <a:extLst>
                <a:ext uri="{FF2B5EF4-FFF2-40B4-BE49-F238E27FC236}">
                  <a16:creationId xmlns:a16="http://schemas.microsoft.com/office/drawing/2014/main" id="{4B660B12-88D5-2633-8E52-E240C4F45404}"/>
                </a:ext>
              </a:extLst>
            </p:cNvPr>
            <p:cNvSpPr/>
            <p:nvPr/>
          </p:nvSpPr>
          <p:spPr>
            <a:xfrm>
              <a:off x="1760151" y="340201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4" name="Cube 233">
              <a:extLst>
                <a:ext uri="{FF2B5EF4-FFF2-40B4-BE49-F238E27FC236}">
                  <a16:creationId xmlns:a16="http://schemas.microsoft.com/office/drawing/2014/main" id="{04AB56DB-12F4-C8FF-1B41-43D84C10F915}"/>
                </a:ext>
              </a:extLst>
            </p:cNvPr>
            <p:cNvSpPr/>
            <p:nvPr/>
          </p:nvSpPr>
          <p:spPr>
            <a:xfrm>
              <a:off x="1670630" y="349248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5" name="Cube 234">
              <a:extLst>
                <a:ext uri="{FF2B5EF4-FFF2-40B4-BE49-F238E27FC236}">
                  <a16:creationId xmlns:a16="http://schemas.microsoft.com/office/drawing/2014/main" id="{76BC2807-6854-5069-7439-CBDED4BB1EAE}"/>
                </a:ext>
              </a:extLst>
            </p:cNvPr>
            <p:cNvSpPr/>
            <p:nvPr/>
          </p:nvSpPr>
          <p:spPr>
            <a:xfrm>
              <a:off x="1581109" y="358295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4BCEDA7-422C-F5C9-B94F-4B05CCB6F980}"/>
              </a:ext>
            </a:extLst>
          </p:cNvPr>
          <p:cNvSpPr txBox="1">
            <a:spLocks/>
          </p:cNvSpPr>
          <p:nvPr/>
        </p:nvSpPr>
        <p:spPr>
          <a:xfrm>
            <a:off x="336000" y="0"/>
            <a:ext cx="1152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Challenge 2: Ambiguity in Velocity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8DE868-EC74-4DE2-5E24-25F4D4800892}"/>
                  </a:ext>
                </a:extLst>
              </p:cNvPr>
              <p:cNvSpPr txBox="1"/>
              <p:nvPr/>
            </p:nvSpPr>
            <p:spPr>
              <a:xfrm>
                <a:off x="5812436" y="3677105"/>
                <a:ext cx="5304956" cy="784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𝑣𝑇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𝑣𝑇</m:t>
                      </m:r>
                    </m:oMath>
                  </m:oMathPara>
                </a14:m>
                <a:endParaRPr lang="en-CH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8DE868-EC74-4DE2-5E24-25F4D4800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436" y="3677105"/>
                <a:ext cx="5304956" cy="784830"/>
              </a:xfrm>
              <a:prstGeom prst="rect">
                <a:avLst/>
              </a:prstGeom>
              <a:blipFill>
                <a:blip r:embed="rId3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E9B7F53-4C1F-7486-4FD7-CF0BE2C9AB93}"/>
                  </a:ext>
                </a:extLst>
              </p:cNvPr>
              <p:cNvSpPr txBox="1"/>
              <p:nvPr/>
            </p:nvSpPr>
            <p:spPr>
              <a:xfrm>
                <a:off x="6686642" y="2874481"/>
                <a:ext cx="355654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CH" sz="2400" b="1" dirty="0">
                          <a:solidFill>
                            <a:schemeClr val="tx1"/>
                          </a:solidFill>
                        </a:rPr>
                        <m:t>Single</m:t>
                      </m:r>
                      <m:r>
                        <m:rPr>
                          <m:nor/>
                        </m:rPr>
                        <a:rPr lang="en-CH" sz="2400" b="1" dirty="0">
                          <a:solidFill>
                            <a:schemeClr val="tx1"/>
                          </a:solidFill>
                        </a:rPr>
                        <m:t>−</m:t>
                      </m:r>
                      <m:r>
                        <m:rPr>
                          <m:nor/>
                        </m:rPr>
                        <a:rPr lang="en-CH" sz="2400" b="1" dirty="0">
                          <a:solidFill>
                            <a:schemeClr val="tx1"/>
                          </a:solidFill>
                        </a:rPr>
                        <m:t>Tx</m:t>
                      </m:r>
                      <m:r>
                        <m:rPr>
                          <m:nor/>
                        </m:rPr>
                        <a:rPr lang="en-CH" sz="2400" b="1" dirty="0">
                          <a:solidFill>
                            <a:schemeClr val="tx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CH" sz="2400" b="1" dirty="0">
                          <a:solidFill>
                            <a:schemeClr val="tx1"/>
                          </a:solidFill>
                        </a:rPr>
                        <m:t>Radar</m:t>
                      </m:r>
                    </m:oMath>
                  </m:oMathPara>
                </a14:m>
                <a:endParaRPr lang="en-CH" sz="2400" b="1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CH" sz="2400" dirty="0"/>
                  <a:t>-th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𝑘</m:t>
                    </m:r>
                    <m:r>
                      <m:rPr>
                        <m:nor/>
                      </m:rPr>
                      <a:rPr lang="en-US" sz="2400" i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CH" sz="2400" dirty="0"/>
                  <a:t>-th chirps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E9B7F53-4C1F-7486-4FD7-CF0BE2C9A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642" y="2874481"/>
                <a:ext cx="3556544" cy="830997"/>
              </a:xfrm>
              <a:prstGeom prst="rect">
                <a:avLst/>
              </a:prstGeom>
              <a:blipFill>
                <a:blip r:embed="rId4"/>
                <a:stretch>
                  <a:fillRect t="-1515" b="-1515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EF904668-190A-E0A2-1208-D176AB58FB4D}"/>
              </a:ext>
            </a:extLst>
          </p:cNvPr>
          <p:cNvSpPr txBox="1"/>
          <p:nvPr/>
        </p:nvSpPr>
        <p:spPr>
          <a:xfrm rot="18840000">
            <a:off x="3578198" y="3851321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Fast Time </a:t>
            </a:r>
          </a:p>
          <a:p>
            <a:r>
              <a:rPr lang="en-US" sz="2000" dirty="0"/>
              <a:t>(Samples)</a:t>
            </a:r>
            <a:endParaRPr lang="en-CH" sz="2000" dirty="0"/>
          </a:p>
        </p:txBody>
      </p:sp>
    </p:spTree>
    <p:extLst>
      <p:ext uri="{BB962C8B-B14F-4D97-AF65-F5344CB8AC3E}">
        <p14:creationId xmlns:p14="http://schemas.microsoft.com/office/powerpoint/2010/main" val="285470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2" name="Straight Connector 431">
            <a:extLst>
              <a:ext uri="{FF2B5EF4-FFF2-40B4-BE49-F238E27FC236}">
                <a16:creationId xmlns:a16="http://schemas.microsoft.com/office/drawing/2014/main" id="{D64186A5-322F-D0FF-FAC6-AAB61EE93168}"/>
              </a:ext>
            </a:extLst>
          </p:cNvPr>
          <p:cNvCxnSpPr>
            <a:cxnSpLocks/>
          </p:cNvCxnSpPr>
          <p:nvPr/>
        </p:nvCxnSpPr>
        <p:spPr>
          <a:xfrm>
            <a:off x="4572025" y="1004787"/>
            <a:ext cx="0" cy="518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53" name="Straight Arrow Connector 1652">
            <a:extLst>
              <a:ext uri="{FF2B5EF4-FFF2-40B4-BE49-F238E27FC236}">
                <a16:creationId xmlns:a16="http://schemas.microsoft.com/office/drawing/2014/main" id="{E6EBAB99-022D-9FF7-7156-31659F6E61BB}"/>
              </a:ext>
            </a:extLst>
          </p:cNvPr>
          <p:cNvCxnSpPr>
            <a:cxnSpLocks/>
          </p:cNvCxnSpPr>
          <p:nvPr/>
        </p:nvCxnSpPr>
        <p:spPr>
          <a:xfrm>
            <a:off x="525989" y="6405288"/>
            <a:ext cx="45959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4" name="Straight Arrow Connector 1653">
            <a:extLst>
              <a:ext uri="{FF2B5EF4-FFF2-40B4-BE49-F238E27FC236}">
                <a16:creationId xmlns:a16="http://schemas.microsoft.com/office/drawing/2014/main" id="{E939CBE8-B79A-3F25-4B4D-02B758770957}"/>
              </a:ext>
            </a:extLst>
          </p:cNvPr>
          <p:cNvCxnSpPr>
            <a:cxnSpLocks/>
          </p:cNvCxnSpPr>
          <p:nvPr/>
        </p:nvCxnSpPr>
        <p:spPr>
          <a:xfrm flipH="1" flipV="1">
            <a:off x="519495" y="890027"/>
            <a:ext cx="0" cy="55152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90" name="Group 2389">
            <a:extLst>
              <a:ext uri="{FF2B5EF4-FFF2-40B4-BE49-F238E27FC236}">
                <a16:creationId xmlns:a16="http://schemas.microsoft.com/office/drawing/2014/main" id="{0A34DB47-CE8F-F3E3-E75F-52C5A3F6250D}"/>
              </a:ext>
            </a:extLst>
          </p:cNvPr>
          <p:cNvGrpSpPr/>
          <p:nvPr/>
        </p:nvGrpSpPr>
        <p:grpSpPr>
          <a:xfrm>
            <a:off x="15635854" y="3196085"/>
            <a:ext cx="986650" cy="1541055"/>
            <a:chOff x="2278531" y="3237908"/>
            <a:chExt cx="986650" cy="1541055"/>
          </a:xfrm>
          <a:solidFill>
            <a:schemeClr val="accent3"/>
          </a:solidFill>
        </p:grpSpPr>
        <p:sp>
          <p:nvSpPr>
            <p:cNvPr id="2391" name="Cube 2390">
              <a:extLst>
                <a:ext uri="{FF2B5EF4-FFF2-40B4-BE49-F238E27FC236}">
                  <a16:creationId xmlns:a16="http://schemas.microsoft.com/office/drawing/2014/main" id="{6C283BB1-7037-3279-931D-C00287036337}"/>
                </a:ext>
              </a:extLst>
            </p:cNvPr>
            <p:cNvSpPr/>
            <p:nvPr/>
          </p:nvSpPr>
          <p:spPr>
            <a:xfrm>
              <a:off x="2905181" y="37856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2" name="Cube 2391">
              <a:extLst>
                <a:ext uri="{FF2B5EF4-FFF2-40B4-BE49-F238E27FC236}">
                  <a16:creationId xmlns:a16="http://schemas.microsoft.com/office/drawing/2014/main" id="{AD804B5D-1E1E-61D5-5BB5-1C46D03711C6}"/>
                </a:ext>
              </a:extLst>
            </p:cNvPr>
            <p:cNvSpPr/>
            <p:nvPr/>
          </p:nvSpPr>
          <p:spPr>
            <a:xfrm>
              <a:off x="2815657" y="38761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3" name="Cube 2392">
              <a:extLst>
                <a:ext uri="{FF2B5EF4-FFF2-40B4-BE49-F238E27FC236}">
                  <a16:creationId xmlns:a16="http://schemas.microsoft.com/office/drawing/2014/main" id="{67B332C2-8131-CB54-4192-FECC0BB2D316}"/>
                </a:ext>
              </a:extLst>
            </p:cNvPr>
            <p:cNvSpPr/>
            <p:nvPr/>
          </p:nvSpPr>
          <p:spPr>
            <a:xfrm>
              <a:off x="2726136" y="39666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4" name="Cube 2393">
              <a:extLst>
                <a:ext uri="{FF2B5EF4-FFF2-40B4-BE49-F238E27FC236}">
                  <a16:creationId xmlns:a16="http://schemas.microsoft.com/office/drawing/2014/main" id="{48674E1D-03E5-6C33-3491-8541CCF307D0}"/>
                </a:ext>
              </a:extLst>
            </p:cNvPr>
            <p:cNvSpPr/>
            <p:nvPr/>
          </p:nvSpPr>
          <p:spPr>
            <a:xfrm>
              <a:off x="2636615" y="40570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5" name="Cube 2394">
              <a:extLst>
                <a:ext uri="{FF2B5EF4-FFF2-40B4-BE49-F238E27FC236}">
                  <a16:creationId xmlns:a16="http://schemas.microsoft.com/office/drawing/2014/main" id="{6B18EA87-666F-65B9-F084-C9F75B557309}"/>
                </a:ext>
              </a:extLst>
            </p:cNvPr>
            <p:cNvSpPr/>
            <p:nvPr/>
          </p:nvSpPr>
          <p:spPr>
            <a:xfrm>
              <a:off x="2547094" y="41475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6" name="Cube 2395">
              <a:extLst>
                <a:ext uri="{FF2B5EF4-FFF2-40B4-BE49-F238E27FC236}">
                  <a16:creationId xmlns:a16="http://schemas.microsoft.com/office/drawing/2014/main" id="{FE647DF9-2DC0-3E2B-0C81-50DDE755A00E}"/>
                </a:ext>
              </a:extLst>
            </p:cNvPr>
            <p:cNvSpPr/>
            <p:nvPr/>
          </p:nvSpPr>
          <p:spPr>
            <a:xfrm>
              <a:off x="2457573" y="42380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7" name="Cube 2396">
              <a:extLst>
                <a:ext uri="{FF2B5EF4-FFF2-40B4-BE49-F238E27FC236}">
                  <a16:creationId xmlns:a16="http://schemas.microsoft.com/office/drawing/2014/main" id="{A222A029-02CB-9455-4C25-2F7D4D6886FA}"/>
                </a:ext>
              </a:extLst>
            </p:cNvPr>
            <p:cNvSpPr/>
            <p:nvPr/>
          </p:nvSpPr>
          <p:spPr>
            <a:xfrm>
              <a:off x="2368052" y="43284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8" name="Cube 2397">
              <a:extLst>
                <a:ext uri="{FF2B5EF4-FFF2-40B4-BE49-F238E27FC236}">
                  <a16:creationId xmlns:a16="http://schemas.microsoft.com/office/drawing/2014/main" id="{D7313D5C-720A-E1D5-3BDE-2AB95952A86F}"/>
                </a:ext>
              </a:extLst>
            </p:cNvPr>
            <p:cNvSpPr/>
            <p:nvPr/>
          </p:nvSpPr>
          <p:spPr>
            <a:xfrm>
              <a:off x="2278531" y="44189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9" name="Cube 2398">
              <a:extLst>
                <a:ext uri="{FF2B5EF4-FFF2-40B4-BE49-F238E27FC236}">
                  <a16:creationId xmlns:a16="http://schemas.microsoft.com/office/drawing/2014/main" id="{96649073-4E7A-4B9E-4DCE-268692BBD5C4}"/>
                </a:ext>
              </a:extLst>
            </p:cNvPr>
            <p:cNvSpPr/>
            <p:nvPr/>
          </p:nvSpPr>
          <p:spPr>
            <a:xfrm>
              <a:off x="2905181" y="35111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0" name="Cube 2399">
              <a:extLst>
                <a:ext uri="{FF2B5EF4-FFF2-40B4-BE49-F238E27FC236}">
                  <a16:creationId xmlns:a16="http://schemas.microsoft.com/office/drawing/2014/main" id="{A6155061-B6B6-7CEC-C1EC-5499ECE3787D}"/>
                </a:ext>
              </a:extLst>
            </p:cNvPr>
            <p:cNvSpPr/>
            <p:nvPr/>
          </p:nvSpPr>
          <p:spPr>
            <a:xfrm>
              <a:off x="2815657" y="36016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1" name="Cube 2400">
              <a:extLst>
                <a:ext uri="{FF2B5EF4-FFF2-40B4-BE49-F238E27FC236}">
                  <a16:creationId xmlns:a16="http://schemas.microsoft.com/office/drawing/2014/main" id="{15C6628C-4E2D-9292-0A3C-8EA5330BEFD4}"/>
                </a:ext>
              </a:extLst>
            </p:cNvPr>
            <p:cNvSpPr/>
            <p:nvPr/>
          </p:nvSpPr>
          <p:spPr>
            <a:xfrm>
              <a:off x="2726136" y="36921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2" name="Cube 2401">
              <a:extLst>
                <a:ext uri="{FF2B5EF4-FFF2-40B4-BE49-F238E27FC236}">
                  <a16:creationId xmlns:a16="http://schemas.microsoft.com/office/drawing/2014/main" id="{424E2152-AB47-CE52-C9DE-88C81F064537}"/>
                </a:ext>
              </a:extLst>
            </p:cNvPr>
            <p:cNvSpPr/>
            <p:nvPr/>
          </p:nvSpPr>
          <p:spPr>
            <a:xfrm>
              <a:off x="2636615" y="37826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3" name="Cube 2402">
              <a:extLst>
                <a:ext uri="{FF2B5EF4-FFF2-40B4-BE49-F238E27FC236}">
                  <a16:creationId xmlns:a16="http://schemas.microsoft.com/office/drawing/2014/main" id="{B97DC212-7AA6-961C-8AC9-F95FE9C40D60}"/>
                </a:ext>
              </a:extLst>
            </p:cNvPr>
            <p:cNvSpPr/>
            <p:nvPr/>
          </p:nvSpPr>
          <p:spPr>
            <a:xfrm>
              <a:off x="2547094" y="38730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4" name="Cube 2403">
              <a:extLst>
                <a:ext uri="{FF2B5EF4-FFF2-40B4-BE49-F238E27FC236}">
                  <a16:creationId xmlns:a16="http://schemas.microsoft.com/office/drawing/2014/main" id="{9CC3E7C9-B65F-AAB7-6944-CAF912AD94DD}"/>
                </a:ext>
              </a:extLst>
            </p:cNvPr>
            <p:cNvSpPr/>
            <p:nvPr/>
          </p:nvSpPr>
          <p:spPr>
            <a:xfrm>
              <a:off x="2457573" y="39635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5" name="Cube 2404">
              <a:extLst>
                <a:ext uri="{FF2B5EF4-FFF2-40B4-BE49-F238E27FC236}">
                  <a16:creationId xmlns:a16="http://schemas.microsoft.com/office/drawing/2014/main" id="{64712305-05F0-C9DA-DF6D-2AB2FAD4C10F}"/>
                </a:ext>
              </a:extLst>
            </p:cNvPr>
            <p:cNvSpPr/>
            <p:nvPr/>
          </p:nvSpPr>
          <p:spPr>
            <a:xfrm>
              <a:off x="2368052" y="40540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6" name="Cube 2405">
              <a:extLst>
                <a:ext uri="{FF2B5EF4-FFF2-40B4-BE49-F238E27FC236}">
                  <a16:creationId xmlns:a16="http://schemas.microsoft.com/office/drawing/2014/main" id="{C209D00F-26BE-3798-9AF8-2502EDC81380}"/>
                </a:ext>
              </a:extLst>
            </p:cNvPr>
            <p:cNvSpPr/>
            <p:nvPr/>
          </p:nvSpPr>
          <p:spPr>
            <a:xfrm>
              <a:off x="2278531" y="41444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7" name="Cube 2406">
              <a:extLst>
                <a:ext uri="{FF2B5EF4-FFF2-40B4-BE49-F238E27FC236}">
                  <a16:creationId xmlns:a16="http://schemas.microsoft.com/office/drawing/2014/main" id="{FBBA322E-FBD8-31B2-1DA2-E88DCAAF36FD}"/>
                </a:ext>
              </a:extLst>
            </p:cNvPr>
            <p:cNvSpPr/>
            <p:nvPr/>
          </p:nvSpPr>
          <p:spPr>
            <a:xfrm>
              <a:off x="2905181" y="32379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8" name="Cube 2407">
              <a:extLst>
                <a:ext uri="{FF2B5EF4-FFF2-40B4-BE49-F238E27FC236}">
                  <a16:creationId xmlns:a16="http://schemas.microsoft.com/office/drawing/2014/main" id="{1DE3A7B5-567A-D936-7872-0FBE48D997AA}"/>
                </a:ext>
              </a:extLst>
            </p:cNvPr>
            <p:cNvSpPr/>
            <p:nvPr/>
          </p:nvSpPr>
          <p:spPr>
            <a:xfrm>
              <a:off x="2815657" y="33283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9" name="Cube 2408">
              <a:extLst>
                <a:ext uri="{FF2B5EF4-FFF2-40B4-BE49-F238E27FC236}">
                  <a16:creationId xmlns:a16="http://schemas.microsoft.com/office/drawing/2014/main" id="{3C6EA7DC-684B-25DE-44A2-89C4FE324B70}"/>
                </a:ext>
              </a:extLst>
            </p:cNvPr>
            <p:cNvSpPr/>
            <p:nvPr/>
          </p:nvSpPr>
          <p:spPr>
            <a:xfrm>
              <a:off x="2726136" y="34188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0" name="Cube 2409">
              <a:extLst>
                <a:ext uri="{FF2B5EF4-FFF2-40B4-BE49-F238E27FC236}">
                  <a16:creationId xmlns:a16="http://schemas.microsoft.com/office/drawing/2014/main" id="{5DA222CB-9CAF-CAC5-2B17-B7F512DC4455}"/>
                </a:ext>
              </a:extLst>
            </p:cNvPr>
            <p:cNvSpPr/>
            <p:nvPr/>
          </p:nvSpPr>
          <p:spPr>
            <a:xfrm>
              <a:off x="2636615" y="35093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1" name="Cube 2410">
              <a:extLst>
                <a:ext uri="{FF2B5EF4-FFF2-40B4-BE49-F238E27FC236}">
                  <a16:creationId xmlns:a16="http://schemas.microsoft.com/office/drawing/2014/main" id="{6F406A17-2FF6-0623-6013-5355AEC7686D}"/>
                </a:ext>
              </a:extLst>
            </p:cNvPr>
            <p:cNvSpPr/>
            <p:nvPr/>
          </p:nvSpPr>
          <p:spPr>
            <a:xfrm>
              <a:off x="2547094" y="35997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2" name="Cube 2411">
              <a:extLst>
                <a:ext uri="{FF2B5EF4-FFF2-40B4-BE49-F238E27FC236}">
                  <a16:creationId xmlns:a16="http://schemas.microsoft.com/office/drawing/2014/main" id="{FC689E4F-A199-F9A4-7BFF-388ECAABE25D}"/>
                </a:ext>
              </a:extLst>
            </p:cNvPr>
            <p:cNvSpPr/>
            <p:nvPr/>
          </p:nvSpPr>
          <p:spPr>
            <a:xfrm>
              <a:off x="2457573" y="36902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3" name="Cube 2412">
              <a:extLst>
                <a:ext uri="{FF2B5EF4-FFF2-40B4-BE49-F238E27FC236}">
                  <a16:creationId xmlns:a16="http://schemas.microsoft.com/office/drawing/2014/main" id="{771FCC7F-00CA-E331-3E7C-784C4B308F06}"/>
                </a:ext>
              </a:extLst>
            </p:cNvPr>
            <p:cNvSpPr/>
            <p:nvPr/>
          </p:nvSpPr>
          <p:spPr>
            <a:xfrm>
              <a:off x="2368052" y="37807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4" name="Cube 2413">
              <a:extLst>
                <a:ext uri="{FF2B5EF4-FFF2-40B4-BE49-F238E27FC236}">
                  <a16:creationId xmlns:a16="http://schemas.microsoft.com/office/drawing/2014/main" id="{D440A164-3054-42B2-BFA2-D24716C611B9}"/>
                </a:ext>
              </a:extLst>
            </p:cNvPr>
            <p:cNvSpPr/>
            <p:nvPr/>
          </p:nvSpPr>
          <p:spPr>
            <a:xfrm>
              <a:off x="2278531" y="38711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2484" name="Oval 2483">
            <a:extLst>
              <a:ext uri="{FF2B5EF4-FFF2-40B4-BE49-F238E27FC236}">
                <a16:creationId xmlns:a16="http://schemas.microsoft.com/office/drawing/2014/main" id="{784CB3C7-293E-0CB6-D642-85813BECC02C}"/>
              </a:ext>
            </a:extLst>
          </p:cNvPr>
          <p:cNvSpPr>
            <a:spLocks noChangeAspect="1"/>
          </p:cNvSpPr>
          <p:nvPr/>
        </p:nvSpPr>
        <p:spPr>
          <a:xfrm flipH="1">
            <a:off x="1645082" y="5097414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85" name="Oval 2484">
            <a:extLst>
              <a:ext uri="{FF2B5EF4-FFF2-40B4-BE49-F238E27FC236}">
                <a16:creationId xmlns:a16="http://schemas.microsoft.com/office/drawing/2014/main" id="{68885327-F35D-B849-78F8-584071A03129}"/>
              </a:ext>
            </a:extLst>
          </p:cNvPr>
          <p:cNvSpPr>
            <a:spLocks noChangeAspect="1"/>
          </p:cNvSpPr>
          <p:nvPr/>
        </p:nvSpPr>
        <p:spPr>
          <a:xfrm flipH="1">
            <a:off x="1787527" y="5279294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86" name="Oval 2485">
            <a:extLst>
              <a:ext uri="{FF2B5EF4-FFF2-40B4-BE49-F238E27FC236}">
                <a16:creationId xmlns:a16="http://schemas.microsoft.com/office/drawing/2014/main" id="{C7F4B748-227E-56F5-D038-C4163059B618}"/>
              </a:ext>
            </a:extLst>
          </p:cNvPr>
          <p:cNvSpPr>
            <a:spLocks noChangeAspect="1"/>
          </p:cNvSpPr>
          <p:nvPr/>
        </p:nvSpPr>
        <p:spPr>
          <a:xfrm flipH="1">
            <a:off x="1929972" y="5461174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1D9B1A-AA65-FF13-A69B-53B982752E56}"/>
              </a:ext>
            </a:extLst>
          </p:cNvPr>
          <p:cNvSpPr txBox="1"/>
          <p:nvPr/>
        </p:nvSpPr>
        <p:spPr>
          <a:xfrm rot="16200000">
            <a:off x="-689438" y="3025722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Antenna Space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E0EDA5-27E5-ED16-16FB-D9F533E0B673}"/>
              </a:ext>
            </a:extLst>
          </p:cNvPr>
          <p:cNvSpPr txBox="1"/>
          <p:nvPr/>
        </p:nvSpPr>
        <p:spPr>
          <a:xfrm>
            <a:off x="1608647" y="6424218"/>
            <a:ext cx="2366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Sl</a:t>
            </a:r>
            <a:r>
              <a:rPr lang="en-GB" sz="2000" dirty="0"/>
              <a:t>ow Time (Chirps)</a:t>
            </a:r>
            <a:endParaRPr lang="en-CH" sz="20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D59DA33-DC89-A5EE-0A89-906196C97E97}"/>
              </a:ext>
            </a:extLst>
          </p:cNvPr>
          <p:cNvCxnSpPr>
            <a:cxnSpLocks/>
          </p:cNvCxnSpPr>
          <p:nvPr/>
        </p:nvCxnSpPr>
        <p:spPr>
          <a:xfrm>
            <a:off x="789888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88B37DA-03C8-3DEC-59DC-FDEA67A77ECE}"/>
              </a:ext>
            </a:extLst>
          </p:cNvPr>
          <p:cNvCxnSpPr>
            <a:cxnSpLocks/>
          </p:cNvCxnSpPr>
          <p:nvPr/>
        </p:nvCxnSpPr>
        <p:spPr>
          <a:xfrm>
            <a:off x="1064618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B6D0A59-1C0E-A0EF-423A-116D3DE59F2A}"/>
              </a:ext>
            </a:extLst>
          </p:cNvPr>
          <p:cNvCxnSpPr>
            <a:cxnSpLocks/>
          </p:cNvCxnSpPr>
          <p:nvPr/>
        </p:nvCxnSpPr>
        <p:spPr>
          <a:xfrm>
            <a:off x="1336544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F6A20B51-D283-E95D-AD1B-29789B9D9CD1}"/>
              </a:ext>
            </a:extLst>
          </p:cNvPr>
          <p:cNvCxnSpPr>
            <a:cxnSpLocks/>
          </p:cNvCxnSpPr>
          <p:nvPr/>
        </p:nvCxnSpPr>
        <p:spPr>
          <a:xfrm flipH="1" flipV="1">
            <a:off x="517417" y="5290056"/>
            <a:ext cx="4068000" cy="329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9EF6EAFF-E7CF-D3EE-0355-B13593F00992}"/>
              </a:ext>
            </a:extLst>
          </p:cNvPr>
          <p:cNvCxnSpPr>
            <a:cxnSpLocks/>
          </p:cNvCxnSpPr>
          <p:nvPr/>
        </p:nvCxnSpPr>
        <p:spPr>
          <a:xfrm flipH="1">
            <a:off x="517417" y="5017802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AF3D267B-F1C5-08D6-ADEF-1DB5B97542C6}"/>
              </a:ext>
            </a:extLst>
          </p:cNvPr>
          <p:cNvCxnSpPr>
            <a:cxnSpLocks/>
          </p:cNvCxnSpPr>
          <p:nvPr/>
        </p:nvCxnSpPr>
        <p:spPr>
          <a:xfrm flipH="1" flipV="1">
            <a:off x="517417" y="5565600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3B222074-C69A-ACC7-CF53-BF2005727C6E}"/>
              </a:ext>
            </a:extLst>
          </p:cNvPr>
          <p:cNvCxnSpPr>
            <a:cxnSpLocks/>
          </p:cNvCxnSpPr>
          <p:nvPr/>
        </p:nvCxnSpPr>
        <p:spPr>
          <a:xfrm flipH="1">
            <a:off x="517417" y="4473294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20817B18-3A82-789C-A41C-455667C8B817}"/>
              </a:ext>
            </a:extLst>
          </p:cNvPr>
          <p:cNvCxnSpPr>
            <a:cxnSpLocks/>
          </p:cNvCxnSpPr>
          <p:nvPr/>
        </p:nvCxnSpPr>
        <p:spPr>
          <a:xfrm flipH="1">
            <a:off x="517417" y="4745548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6CAEA6EC-DAA2-B2BE-B475-EBC7379A362C}"/>
              </a:ext>
            </a:extLst>
          </p:cNvPr>
          <p:cNvCxnSpPr>
            <a:cxnSpLocks/>
          </p:cNvCxnSpPr>
          <p:nvPr/>
        </p:nvCxnSpPr>
        <p:spPr>
          <a:xfrm flipH="1">
            <a:off x="517417" y="4200951"/>
            <a:ext cx="4068000" cy="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9574F83F-A0AA-FF52-A369-67F31D11F308}"/>
              </a:ext>
            </a:extLst>
          </p:cNvPr>
          <p:cNvCxnSpPr>
            <a:cxnSpLocks/>
          </p:cNvCxnSpPr>
          <p:nvPr/>
        </p:nvCxnSpPr>
        <p:spPr>
          <a:xfrm flipH="1">
            <a:off x="517417" y="5838483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62AD8FD0-DFAD-6DA8-98DD-9E57A77F0C16}"/>
              </a:ext>
            </a:extLst>
          </p:cNvPr>
          <p:cNvCxnSpPr>
            <a:cxnSpLocks/>
          </p:cNvCxnSpPr>
          <p:nvPr/>
        </p:nvCxnSpPr>
        <p:spPr>
          <a:xfrm flipH="1">
            <a:off x="517417" y="6112958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6C9E3AF2-FA9C-03BF-FD65-BB9C708A736A}"/>
              </a:ext>
            </a:extLst>
          </p:cNvPr>
          <p:cNvCxnSpPr>
            <a:cxnSpLocks/>
          </p:cNvCxnSpPr>
          <p:nvPr/>
        </p:nvCxnSpPr>
        <p:spPr>
          <a:xfrm>
            <a:off x="1611818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DC4BAE8C-39C9-EA8D-72A5-B2802EE691C4}"/>
              </a:ext>
            </a:extLst>
          </p:cNvPr>
          <p:cNvCxnSpPr>
            <a:cxnSpLocks/>
          </p:cNvCxnSpPr>
          <p:nvPr/>
        </p:nvCxnSpPr>
        <p:spPr>
          <a:xfrm>
            <a:off x="1878438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3D97E8E4-839F-E0F2-D9DB-C635D146336F}"/>
              </a:ext>
            </a:extLst>
          </p:cNvPr>
          <p:cNvCxnSpPr>
            <a:cxnSpLocks/>
          </p:cNvCxnSpPr>
          <p:nvPr/>
        </p:nvCxnSpPr>
        <p:spPr>
          <a:xfrm>
            <a:off x="2137358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FD615392-E1E7-950B-D5B3-59166B833044}"/>
              </a:ext>
            </a:extLst>
          </p:cNvPr>
          <p:cNvCxnSpPr>
            <a:cxnSpLocks/>
          </p:cNvCxnSpPr>
          <p:nvPr/>
        </p:nvCxnSpPr>
        <p:spPr>
          <a:xfrm>
            <a:off x="2405111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EB8E6E1D-2F0A-13F0-EE52-7720D35383D9}"/>
              </a:ext>
            </a:extLst>
          </p:cNvPr>
          <p:cNvCxnSpPr>
            <a:cxnSpLocks/>
          </p:cNvCxnSpPr>
          <p:nvPr/>
        </p:nvCxnSpPr>
        <p:spPr>
          <a:xfrm>
            <a:off x="2677037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C952E584-F149-A7F3-4EB6-207CA566C104}"/>
              </a:ext>
            </a:extLst>
          </p:cNvPr>
          <p:cNvCxnSpPr>
            <a:cxnSpLocks/>
          </p:cNvCxnSpPr>
          <p:nvPr/>
        </p:nvCxnSpPr>
        <p:spPr>
          <a:xfrm>
            <a:off x="2952311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C52EC685-5351-94D1-2297-4980F0589B2D}"/>
              </a:ext>
            </a:extLst>
          </p:cNvPr>
          <p:cNvCxnSpPr>
            <a:cxnSpLocks/>
          </p:cNvCxnSpPr>
          <p:nvPr/>
        </p:nvCxnSpPr>
        <p:spPr>
          <a:xfrm>
            <a:off x="3225911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9" name="Straight Connector 418">
            <a:extLst>
              <a:ext uri="{FF2B5EF4-FFF2-40B4-BE49-F238E27FC236}">
                <a16:creationId xmlns:a16="http://schemas.microsoft.com/office/drawing/2014/main" id="{39603255-5DFC-C05D-647E-F356C9F57C0E}"/>
              </a:ext>
            </a:extLst>
          </p:cNvPr>
          <p:cNvCxnSpPr>
            <a:cxnSpLocks/>
          </p:cNvCxnSpPr>
          <p:nvPr/>
        </p:nvCxnSpPr>
        <p:spPr>
          <a:xfrm flipH="1" flipV="1">
            <a:off x="517417" y="3106067"/>
            <a:ext cx="4320000" cy="329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0" name="Straight Connector 419">
            <a:extLst>
              <a:ext uri="{FF2B5EF4-FFF2-40B4-BE49-F238E27FC236}">
                <a16:creationId xmlns:a16="http://schemas.microsoft.com/office/drawing/2014/main" id="{DB6EBFEA-D049-A127-FCCA-D26E07C3D0DD}"/>
              </a:ext>
            </a:extLst>
          </p:cNvPr>
          <p:cNvCxnSpPr>
            <a:cxnSpLocks/>
          </p:cNvCxnSpPr>
          <p:nvPr/>
        </p:nvCxnSpPr>
        <p:spPr>
          <a:xfrm flipH="1">
            <a:off x="517417" y="2833813"/>
            <a:ext cx="43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1" name="Straight Connector 420">
            <a:extLst>
              <a:ext uri="{FF2B5EF4-FFF2-40B4-BE49-F238E27FC236}">
                <a16:creationId xmlns:a16="http://schemas.microsoft.com/office/drawing/2014/main" id="{7AB2E7F0-4274-4489-4E3A-64C9D8907015}"/>
              </a:ext>
            </a:extLst>
          </p:cNvPr>
          <p:cNvCxnSpPr>
            <a:cxnSpLocks/>
          </p:cNvCxnSpPr>
          <p:nvPr/>
        </p:nvCxnSpPr>
        <p:spPr>
          <a:xfrm flipH="1" flipV="1">
            <a:off x="517417" y="3381611"/>
            <a:ext cx="43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2" name="Straight Connector 421">
            <a:extLst>
              <a:ext uri="{FF2B5EF4-FFF2-40B4-BE49-F238E27FC236}">
                <a16:creationId xmlns:a16="http://schemas.microsoft.com/office/drawing/2014/main" id="{F5BFA4E7-FB4D-3855-C7F3-F00B9FA1EAB4}"/>
              </a:ext>
            </a:extLst>
          </p:cNvPr>
          <p:cNvCxnSpPr>
            <a:cxnSpLocks/>
          </p:cNvCxnSpPr>
          <p:nvPr/>
        </p:nvCxnSpPr>
        <p:spPr>
          <a:xfrm flipH="1">
            <a:off x="517417" y="2289305"/>
            <a:ext cx="43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3" name="Straight Connector 422">
            <a:extLst>
              <a:ext uri="{FF2B5EF4-FFF2-40B4-BE49-F238E27FC236}">
                <a16:creationId xmlns:a16="http://schemas.microsoft.com/office/drawing/2014/main" id="{4F9AA872-7CE9-8F80-6577-C2506EC68E5C}"/>
              </a:ext>
            </a:extLst>
          </p:cNvPr>
          <p:cNvCxnSpPr>
            <a:cxnSpLocks/>
          </p:cNvCxnSpPr>
          <p:nvPr/>
        </p:nvCxnSpPr>
        <p:spPr>
          <a:xfrm flipH="1">
            <a:off x="517417" y="2561559"/>
            <a:ext cx="43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4" name="Straight Connector 423">
            <a:extLst>
              <a:ext uri="{FF2B5EF4-FFF2-40B4-BE49-F238E27FC236}">
                <a16:creationId xmlns:a16="http://schemas.microsoft.com/office/drawing/2014/main" id="{A2CDD27C-2F47-62E8-30DB-1809F3415C23}"/>
              </a:ext>
            </a:extLst>
          </p:cNvPr>
          <p:cNvCxnSpPr>
            <a:cxnSpLocks/>
          </p:cNvCxnSpPr>
          <p:nvPr/>
        </p:nvCxnSpPr>
        <p:spPr>
          <a:xfrm flipH="1">
            <a:off x="517417" y="2016962"/>
            <a:ext cx="4320000" cy="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5" name="Straight Connector 424">
            <a:extLst>
              <a:ext uri="{FF2B5EF4-FFF2-40B4-BE49-F238E27FC236}">
                <a16:creationId xmlns:a16="http://schemas.microsoft.com/office/drawing/2014/main" id="{BAFA72E2-F54B-2C88-A8BE-A4A6A373762C}"/>
              </a:ext>
            </a:extLst>
          </p:cNvPr>
          <p:cNvCxnSpPr>
            <a:cxnSpLocks/>
          </p:cNvCxnSpPr>
          <p:nvPr/>
        </p:nvCxnSpPr>
        <p:spPr>
          <a:xfrm flipH="1">
            <a:off x="517417" y="3654494"/>
            <a:ext cx="43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6" name="Straight Connector 425">
            <a:extLst>
              <a:ext uri="{FF2B5EF4-FFF2-40B4-BE49-F238E27FC236}">
                <a16:creationId xmlns:a16="http://schemas.microsoft.com/office/drawing/2014/main" id="{F3038615-8BA1-C701-8A4A-C6C140FB44CD}"/>
              </a:ext>
            </a:extLst>
          </p:cNvPr>
          <p:cNvCxnSpPr>
            <a:cxnSpLocks/>
          </p:cNvCxnSpPr>
          <p:nvPr/>
        </p:nvCxnSpPr>
        <p:spPr>
          <a:xfrm flipH="1">
            <a:off x="517417" y="3928969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937" name="Group 936">
            <a:extLst>
              <a:ext uri="{FF2B5EF4-FFF2-40B4-BE49-F238E27FC236}">
                <a16:creationId xmlns:a16="http://schemas.microsoft.com/office/drawing/2014/main" id="{08DBC990-AE07-AAEE-CDD5-287585008300}"/>
              </a:ext>
            </a:extLst>
          </p:cNvPr>
          <p:cNvGrpSpPr/>
          <p:nvPr/>
        </p:nvGrpSpPr>
        <p:grpSpPr>
          <a:xfrm>
            <a:off x="2141806" y="4293668"/>
            <a:ext cx="986650" cy="2092580"/>
            <a:chOff x="1517411" y="3065293"/>
            <a:chExt cx="986650" cy="2092580"/>
          </a:xfrm>
          <a:solidFill>
            <a:schemeClr val="accent4"/>
          </a:solidFill>
        </p:grpSpPr>
        <p:sp>
          <p:nvSpPr>
            <p:cNvPr id="938" name="Cube 937">
              <a:extLst>
                <a:ext uri="{FF2B5EF4-FFF2-40B4-BE49-F238E27FC236}">
                  <a16:creationId xmlns:a16="http://schemas.microsoft.com/office/drawing/2014/main" id="{5CDB9142-99CD-0E53-BF33-37B3D9CE1E70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39" name="Cube 938">
              <a:extLst>
                <a:ext uri="{FF2B5EF4-FFF2-40B4-BE49-F238E27FC236}">
                  <a16:creationId xmlns:a16="http://schemas.microsoft.com/office/drawing/2014/main" id="{FBFD3ADC-01D3-9FBF-65F1-C81015D66CF3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40" name="Cube 939">
              <a:extLst>
                <a:ext uri="{FF2B5EF4-FFF2-40B4-BE49-F238E27FC236}">
                  <a16:creationId xmlns:a16="http://schemas.microsoft.com/office/drawing/2014/main" id="{0D2C9683-0033-DBCD-F53F-439BE0833C88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41" name="Cube 940">
              <a:extLst>
                <a:ext uri="{FF2B5EF4-FFF2-40B4-BE49-F238E27FC236}">
                  <a16:creationId xmlns:a16="http://schemas.microsoft.com/office/drawing/2014/main" id="{E1210318-5794-104F-93B9-6770CE0487A9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42" name="Cube 941">
              <a:extLst>
                <a:ext uri="{FF2B5EF4-FFF2-40B4-BE49-F238E27FC236}">
                  <a16:creationId xmlns:a16="http://schemas.microsoft.com/office/drawing/2014/main" id="{04FDFB4C-981D-EE4A-E6FB-0EFCF261146A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43" name="Cube 942">
              <a:extLst>
                <a:ext uri="{FF2B5EF4-FFF2-40B4-BE49-F238E27FC236}">
                  <a16:creationId xmlns:a16="http://schemas.microsoft.com/office/drawing/2014/main" id="{EDFB4049-55DB-4429-6D38-8556E9A3D4A3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44" name="Cube 943">
              <a:extLst>
                <a:ext uri="{FF2B5EF4-FFF2-40B4-BE49-F238E27FC236}">
                  <a16:creationId xmlns:a16="http://schemas.microsoft.com/office/drawing/2014/main" id="{FD7F991A-E9D0-8EFB-0AB9-7A64E5C4EF18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45" name="Cube 944">
              <a:extLst>
                <a:ext uri="{FF2B5EF4-FFF2-40B4-BE49-F238E27FC236}">
                  <a16:creationId xmlns:a16="http://schemas.microsoft.com/office/drawing/2014/main" id="{BD7D17CB-3847-7DAD-09E6-BA1E61E1B7BF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46" name="Cube 945">
              <a:extLst>
                <a:ext uri="{FF2B5EF4-FFF2-40B4-BE49-F238E27FC236}">
                  <a16:creationId xmlns:a16="http://schemas.microsoft.com/office/drawing/2014/main" id="{4AA4D500-F5A7-301C-EF7A-2CE61FFC0D55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47" name="Cube 946">
              <a:extLst>
                <a:ext uri="{FF2B5EF4-FFF2-40B4-BE49-F238E27FC236}">
                  <a16:creationId xmlns:a16="http://schemas.microsoft.com/office/drawing/2014/main" id="{5B3FFE11-615E-3266-3009-4F97FE2C3D01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48" name="Cube 947">
              <a:extLst>
                <a:ext uri="{FF2B5EF4-FFF2-40B4-BE49-F238E27FC236}">
                  <a16:creationId xmlns:a16="http://schemas.microsoft.com/office/drawing/2014/main" id="{05CC06E8-0F25-944F-D73B-EC67FD475FE5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49" name="Cube 948">
              <a:extLst>
                <a:ext uri="{FF2B5EF4-FFF2-40B4-BE49-F238E27FC236}">
                  <a16:creationId xmlns:a16="http://schemas.microsoft.com/office/drawing/2014/main" id="{2D050BC0-C624-5320-EE58-7BC60F9DEAF1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50" name="Cube 949">
              <a:extLst>
                <a:ext uri="{FF2B5EF4-FFF2-40B4-BE49-F238E27FC236}">
                  <a16:creationId xmlns:a16="http://schemas.microsoft.com/office/drawing/2014/main" id="{F84FE718-A039-560A-0E43-D1127E831C89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51" name="Cube 950">
              <a:extLst>
                <a:ext uri="{FF2B5EF4-FFF2-40B4-BE49-F238E27FC236}">
                  <a16:creationId xmlns:a16="http://schemas.microsoft.com/office/drawing/2014/main" id="{8B88AB89-B916-91D3-A360-5AF6B3FBC9BA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52" name="Cube 951">
              <a:extLst>
                <a:ext uri="{FF2B5EF4-FFF2-40B4-BE49-F238E27FC236}">
                  <a16:creationId xmlns:a16="http://schemas.microsoft.com/office/drawing/2014/main" id="{29D68013-A300-67C4-D29D-DF6B89005C9C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53" name="Cube 952">
              <a:extLst>
                <a:ext uri="{FF2B5EF4-FFF2-40B4-BE49-F238E27FC236}">
                  <a16:creationId xmlns:a16="http://schemas.microsoft.com/office/drawing/2014/main" id="{9436E954-7AE3-6DAA-F8D4-600BBF1BA377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54" name="Cube 953">
              <a:extLst>
                <a:ext uri="{FF2B5EF4-FFF2-40B4-BE49-F238E27FC236}">
                  <a16:creationId xmlns:a16="http://schemas.microsoft.com/office/drawing/2014/main" id="{F15F4E81-F6DA-51D9-DBDC-77096CB44E15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55" name="Cube 954">
              <a:extLst>
                <a:ext uri="{FF2B5EF4-FFF2-40B4-BE49-F238E27FC236}">
                  <a16:creationId xmlns:a16="http://schemas.microsoft.com/office/drawing/2014/main" id="{3F22D123-F842-6353-5FCC-E6CC2AD3A4D0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56" name="Cube 955">
              <a:extLst>
                <a:ext uri="{FF2B5EF4-FFF2-40B4-BE49-F238E27FC236}">
                  <a16:creationId xmlns:a16="http://schemas.microsoft.com/office/drawing/2014/main" id="{445A4B26-FCC7-41EE-B28C-7AF4439B4101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57" name="Cube 956">
              <a:extLst>
                <a:ext uri="{FF2B5EF4-FFF2-40B4-BE49-F238E27FC236}">
                  <a16:creationId xmlns:a16="http://schemas.microsoft.com/office/drawing/2014/main" id="{8DBF13E0-DFDA-DC8A-5872-831F5A4ECDCC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58" name="Cube 957">
              <a:extLst>
                <a:ext uri="{FF2B5EF4-FFF2-40B4-BE49-F238E27FC236}">
                  <a16:creationId xmlns:a16="http://schemas.microsoft.com/office/drawing/2014/main" id="{F7E6EB2C-04E1-392A-6F56-D0D6453F3908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59" name="Cube 958">
              <a:extLst>
                <a:ext uri="{FF2B5EF4-FFF2-40B4-BE49-F238E27FC236}">
                  <a16:creationId xmlns:a16="http://schemas.microsoft.com/office/drawing/2014/main" id="{B7D47CC6-D0C6-5052-1981-4C7684EDC453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60" name="Cube 959">
              <a:extLst>
                <a:ext uri="{FF2B5EF4-FFF2-40B4-BE49-F238E27FC236}">
                  <a16:creationId xmlns:a16="http://schemas.microsoft.com/office/drawing/2014/main" id="{44813329-FDA1-D9D6-CAC2-169C61E65DB9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61" name="Cube 960">
              <a:extLst>
                <a:ext uri="{FF2B5EF4-FFF2-40B4-BE49-F238E27FC236}">
                  <a16:creationId xmlns:a16="http://schemas.microsoft.com/office/drawing/2014/main" id="{49464D4E-5267-D88E-6DB1-988AD0AC1395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62" name="Cube 961">
              <a:extLst>
                <a:ext uri="{FF2B5EF4-FFF2-40B4-BE49-F238E27FC236}">
                  <a16:creationId xmlns:a16="http://schemas.microsoft.com/office/drawing/2014/main" id="{7AE9190E-4F59-95E0-909F-68C4F39A9A86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63" name="Cube 962">
              <a:extLst>
                <a:ext uri="{FF2B5EF4-FFF2-40B4-BE49-F238E27FC236}">
                  <a16:creationId xmlns:a16="http://schemas.microsoft.com/office/drawing/2014/main" id="{351FFA89-3191-E03B-44F6-284E760A8AC5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64" name="Cube 963">
              <a:extLst>
                <a:ext uri="{FF2B5EF4-FFF2-40B4-BE49-F238E27FC236}">
                  <a16:creationId xmlns:a16="http://schemas.microsoft.com/office/drawing/2014/main" id="{72EEF78D-11A2-8FB9-34E7-2906111B7887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65" name="Cube 964">
              <a:extLst>
                <a:ext uri="{FF2B5EF4-FFF2-40B4-BE49-F238E27FC236}">
                  <a16:creationId xmlns:a16="http://schemas.microsoft.com/office/drawing/2014/main" id="{6B6D0AB6-B66D-BF6C-D278-5FA4FE63A4BF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66" name="Cube 965">
              <a:extLst>
                <a:ext uri="{FF2B5EF4-FFF2-40B4-BE49-F238E27FC236}">
                  <a16:creationId xmlns:a16="http://schemas.microsoft.com/office/drawing/2014/main" id="{972FA208-5881-DA70-EC42-893ED5BD4BB7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67" name="Cube 966">
              <a:extLst>
                <a:ext uri="{FF2B5EF4-FFF2-40B4-BE49-F238E27FC236}">
                  <a16:creationId xmlns:a16="http://schemas.microsoft.com/office/drawing/2014/main" id="{D9EA7AA6-51D9-F993-8E4B-808991C80CD9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68" name="Cube 967">
              <a:extLst>
                <a:ext uri="{FF2B5EF4-FFF2-40B4-BE49-F238E27FC236}">
                  <a16:creationId xmlns:a16="http://schemas.microsoft.com/office/drawing/2014/main" id="{CA6BB0C9-BE57-DBB8-11C5-C3815EC8A63B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69" name="Cube 968">
              <a:extLst>
                <a:ext uri="{FF2B5EF4-FFF2-40B4-BE49-F238E27FC236}">
                  <a16:creationId xmlns:a16="http://schemas.microsoft.com/office/drawing/2014/main" id="{90898082-A086-24D0-BB19-252C4683398B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70" name="Cube 969">
              <a:extLst>
                <a:ext uri="{FF2B5EF4-FFF2-40B4-BE49-F238E27FC236}">
                  <a16:creationId xmlns:a16="http://schemas.microsoft.com/office/drawing/2014/main" id="{A21C4D01-C7A2-162A-CD80-4E8C69446389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71" name="Cube 970">
              <a:extLst>
                <a:ext uri="{FF2B5EF4-FFF2-40B4-BE49-F238E27FC236}">
                  <a16:creationId xmlns:a16="http://schemas.microsoft.com/office/drawing/2014/main" id="{AE780A2C-7E1B-E091-ADEA-F3C2878D3EF1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72" name="Cube 971">
              <a:extLst>
                <a:ext uri="{FF2B5EF4-FFF2-40B4-BE49-F238E27FC236}">
                  <a16:creationId xmlns:a16="http://schemas.microsoft.com/office/drawing/2014/main" id="{0E2CEFA9-D6A6-E39C-678D-EEDF21CEEF64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73" name="Cube 972">
              <a:extLst>
                <a:ext uri="{FF2B5EF4-FFF2-40B4-BE49-F238E27FC236}">
                  <a16:creationId xmlns:a16="http://schemas.microsoft.com/office/drawing/2014/main" id="{A069940C-E866-C274-8F6A-2AD4F979F34F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74" name="Cube 973">
              <a:extLst>
                <a:ext uri="{FF2B5EF4-FFF2-40B4-BE49-F238E27FC236}">
                  <a16:creationId xmlns:a16="http://schemas.microsoft.com/office/drawing/2014/main" id="{3AB282C6-B917-25A1-23FB-EC0DE285ACBA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75" name="Cube 974">
              <a:extLst>
                <a:ext uri="{FF2B5EF4-FFF2-40B4-BE49-F238E27FC236}">
                  <a16:creationId xmlns:a16="http://schemas.microsoft.com/office/drawing/2014/main" id="{2E29EE82-9855-4CFE-D572-9246CC47AF2B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76" name="Cube 975">
              <a:extLst>
                <a:ext uri="{FF2B5EF4-FFF2-40B4-BE49-F238E27FC236}">
                  <a16:creationId xmlns:a16="http://schemas.microsoft.com/office/drawing/2014/main" id="{7EBD2EDC-7793-51A7-AA17-FC505FC3536D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77" name="Cube 976">
              <a:extLst>
                <a:ext uri="{FF2B5EF4-FFF2-40B4-BE49-F238E27FC236}">
                  <a16:creationId xmlns:a16="http://schemas.microsoft.com/office/drawing/2014/main" id="{75C97645-6209-4DB0-2252-BE233CD851B2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cxnSp>
        <p:nvCxnSpPr>
          <p:cNvPr id="427" name="Straight Connector 426">
            <a:extLst>
              <a:ext uri="{FF2B5EF4-FFF2-40B4-BE49-F238E27FC236}">
                <a16:creationId xmlns:a16="http://schemas.microsoft.com/office/drawing/2014/main" id="{0AFF4E2C-BBB6-8507-772B-728578DFEE8C}"/>
              </a:ext>
            </a:extLst>
          </p:cNvPr>
          <p:cNvCxnSpPr>
            <a:cxnSpLocks/>
          </p:cNvCxnSpPr>
          <p:nvPr/>
        </p:nvCxnSpPr>
        <p:spPr>
          <a:xfrm flipH="1">
            <a:off x="517417" y="1738658"/>
            <a:ext cx="4320000" cy="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8" name="Straight Connector 427">
            <a:extLst>
              <a:ext uri="{FF2B5EF4-FFF2-40B4-BE49-F238E27FC236}">
                <a16:creationId xmlns:a16="http://schemas.microsoft.com/office/drawing/2014/main" id="{4E6EE618-860F-61E9-9345-19BB6F5E42A4}"/>
              </a:ext>
            </a:extLst>
          </p:cNvPr>
          <p:cNvCxnSpPr>
            <a:cxnSpLocks/>
          </p:cNvCxnSpPr>
          <p:nvPr/>
        </p:nvCxnSpPr>
        <p:spPr>
          <a:xfrm>
            <a:off x="3483475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9" name="Straight Connector 428">
            <a:extLst>
              <a:ext uri="{FF2B5EF4-FFF2-40B4-BE49-F238E27FC236}">
                <a16:creationId xmlns:a16="http://schemas.microsoft.com/office/drawing/2014/main" id="{A5ED95D7-DA9A-0BFA-77D4-D4BC3DC5BD43}"/>
              </a:ext>
            </a:extLst>
          </p:cNvPr>
          <p:cNvCxnSpPr>
            <a:cxnSpLocks/>
          </p:cNvCxnSpPr>
          <p:nvPr/>
        </p:nvCxnSpPr>
        <p:spPr>
          <a:xfrm>
            <a:off x="3758205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0" name="Straight Connector 429">
            <a:extLst>
              <a:ext uri="{FF2B5EF4-FFF2-40B4-BE49-F238E27FC236}">
                <a16:creationId xmlns:a16="http://schemas.microsoft.com/office/drawing/2014/main" id="{6D3033FA-6FDA-D48B-220B-BCE1D6728F95}"/>
              </a:ext>
            </a:extLst>
          </p:cNvPr>
          <p:cNvCxnSpPr>
            <a:cxnSpLocks/>
          </p:cNvCxnSpPr>
          <p:nvPr/>
        </p:nvCxnSpPr>
        <p:spPr>
          <a:xfrm>
            <a:off x="4030131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1" name="Straight Connector 430">
            <a:extLst>
              <a:ext uri="{FF2B5EF4-FFF2-40B4-BE49-F238E27FC236}">
                <a16:creationId xmlns:a16="http://schemas.microsoft.com/office/drawing/2014/main" id="{52B4FFE4-4608-32FD-4ADF-34BE2F2D2A10}"/>
              </a:ext>
            </a:extLst>
          </p:cNvPr>
          <p:cNvCxnSpPr>
            <a:cxnSpLocks/>
          </p:cNvCxnSpPr>
          <p:nvPr/>
        </p:nvCxnSpPr>
        <p:spPr>
          <a:xfrm>
            <a:off x="4298403" y="1004400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40" name="Arrow: Down 13202">
            <a:extLst>
              <a:ext uri="{FF2B5EF4-FFF2-40B4-BE49-F238E27FC236}">
                <a16:creationId xmlns:a16="http://schemas.microsoft.com/office/drawing/2014/main" id="{9FDB9CED-DE25-EF05-C305-D44A000BB642}"/>
              </a:ext>
            </a:extLst>
          </p:cNvPr>
          <p:cNvSpPr/>
          <p:nvPr/>
        </p:nvSpPr>
        <p:spPr>
          <a:xfrm rot="16200000">
            <a:off x="5388591" y="3309336"/>
            <a:ext cx="485384" cy="261599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"/>
          </a:p>
        </p:txBody>
      </p:sp>
      <p:sp>
        <p:nvSpPr>
          <p:cNvPr id="905" name="Oval 904">
            <a:extLst>
              <a:ext uri="{FF2B5EF4-FFF2-40B4-BE49-F238E27FC236}">
                <a16:creationId xmlns:a16="http://schemas.microsoft.com/office/drawing/2014/main" id="{9F9CDC08-B8CB-4F46-6795-986B6A1B6043}"/>
              </a:ext>
            </a:extLst>
          </p:cNvPr>
          <p:cNvSpPr>
            <a:spLocks noChangeAspect="1"/>
          </p:cNvSpPr>
          <p:nvPr/>
        </p:nvSpPr>
        <p:spPr>
          <a:xfrm flipH="1">
            <a:off x="3545924" y="5097600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06" name="Oval 905">
            <a:extLst>
              <a:ext uri="{FF2B5EF4-FFF2-40B4-BE49-F238E27FC236}">
                <a16:creationId xmlns:a16="http://schemas.microsoft.com/office/drawing/2014/main" id="{B5BB33AF-ADC3-A43C-8422-1BE6362C5FC0}"/>
              </a:ext>
            </a:extLst>
          </p:cNvPr>
          <p:cNvSpPr>
            <a:spLocks noChangeAspect="1"/>
          </p:cNvSpPr>
          <p:nvPr/>
        </p:nvSpPr>
        <p:spPr>
          <a:xfrm flipH="1">
            <a:off x="3688369" y="5281200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07" name="Oval 906">
            <a:extLst>
              <a:ext uri="{FF2B5EF4-FFF2-40B4-BE49-F238E27FC236}">
                <a16:creationId xmlns:a16="http://schemas.microsoft.com/office/drawing/2014/main" id="{49D7313B-DB94-15C3-5E4A-80075D055387}"/>
              </a:ext>
            </a:extLst>
          </p:cNvPr>
          <p:cNvSpPr>
            <a:spLocks noChangeAspect="1"/>
          </p:cNvSpPr>
          <p:nvPr/>
        </p:nvSpPr>
        <p:spPr>
          <a:xfrm flipH="1">
            <a:off x="3830814" y="5461200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42776F-B124-144C-DAEC-9C1F18CC61EB}"/>
              </a:ext>
            </a:extLst>
          </p:cNvPr>
          <p:cNvSpPr txBox="1"/>
          <p:nvPr/>
        </p:nvSpPr>
        <p:spPr>
          <a:xfrm rot="18934408">
            <a:off x="-26735" y="4165942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2"/>
                </a:solidFill>
              </a:rPr>
              <a:t>TDM TX1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5381AC-0C3C-BFFF-5C25-E82310291598}"/>
              </a:ext>
            </a:extLst>
          </p:cNvPr>
          <p:cNvSpPr txBox="1"/>
          <p:nvPr/>
        </p:nvSpPr>
        <p:spPr>
          <a:xfrm rot="18934408">
            <a:off x="213806" y="4959848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6"/>
                </a:solidFill>
              </a:rPr>
              <a:t>TDM TX2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8666B2-3A4F-FA57-10F8-F487F5DDCA9E}"/>
              </a:ext>
            </a:extLst>
          </p:cNvPr>
          <p:cNvSpPr txBox="1"/>
          <p:nvPr/>
        </p:nvSpPr>
        <p:spPr>
          <a:xfrm rot="18934408">
            <a:off x="487406" y="5753754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5"/>
                </a:solidFill>
              </a:rPr>
              <a:t>TDM TX3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C74BBD-AB8E-11D1-37EB-2FFF8C415095}"/>
              </a:ext>
            </a:extLst>
          </p:cNvPr>
          <p:cNvSpPr txBox="1"/>
          <p:nvPr/>
        </p:nvSpPr>
        <p:spPr>
          <a:xfrm rot="18934408">
            <a:off x="1229380" y="6118755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4">
                    <a:lumMod val="75000"/>
                  </a:schemeClr>
                </a:solidFill>
              </a:rPr>
              <a:t>TDM TX12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E3CEE1-6D1B-3B31-FA35-C4091C0EC972}"/>
              </a:ext>
            </a:extLst>
          </p:cNvPr>
          <p:cNvSpPr txBox="1"/>
          <p:nvPr/>
        </p:nvSpPr>
        <p:spPr>
          <a:xfrm>
            <a:off x="5615573" y="6279148"/>
            <a:ext cx="2377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800" dirty="0"/>
              <a:t>High-Resolution</a:t>
            </a:r>
          </a:p>
          <a:p>
            <a:pPr algn="ctr"/>
            <a:r>
              <a:rPr lang="en-CH" sz="1800" dirty="0"/>
              <a:t>Virtual Antenna Array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A03B52-F845-9710-3831-95FBDA831ED1}"/>
                  </a:ext>
                </a:extLst>
              </p:cNvPr>
              <p:cNvSpPr txBox="1"/>
              <p:nvPr/>
            </p:nvSpPr>
            <p:spPr>
              <a:xfrm>
                <a:off x="8133621" y="3457579"/>
                <a:ext cx="355654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i="0" dirty="0" smtClean="0">
                          <a:solidFill>
                            <a:schemeClr val="tx1"/>
                          </a:solidFill>
                        </a:rPr>
                        <m:t>Cascaded</m:t>
                      </m:r>
                      <m:r>
                        <m:rPr>
                          <m:nor/>
                        </m:rPr>
                        <a:rPr lang="en-US" sz="2400" b="1" i="0" dirty="0" smtClean="0">
                          <a:solidFill>
                            <a:schemeClr val="tx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1" i="0" dirty="0" smtClean="0">
                          <a:solidFill>
                            <a:schemeClr val="tx1"/>
                          </a:solidFill>
                        </a:rPr>
                        <m:t>MIMO</m:t>
                      </m:r>
                      <m:r>
                        <m:rPr>
                          <m:nor/>
                        </m:rPr>
                        <a:rPr lang="en-US" sz="2400" b="1" i="0" dirty="0" smtClean="0">
                          <a:solidFill>
                            <a:schemeClr val="tx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CH" sz="2400" b="1" dirty="0">
                          <a:solidFill>
                            <a:schemeClr val="tx1"/>
                          </a:solidFill>
                        </a:rPr>
                        <m:t>Radar</m:t>
                      </m:r>
                    </m:oMath>
                  </m:oMathPara>
                </a14:m>
                <a:endParaRPr lang="en-CH" sz="2400" b="1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CH" sz="2400" dirty="0"/>
                  <a:t>-th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𝑘</m:t>
                    </m:r>
                    <m:r>
                      <m:rPr>
                        <m:nor/>
                      </m:rPr>
                      <a:rPr lang="en-US" sz="24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en-CH" sz="2400" dirty="0"/>
                  <a:t>-th chirps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A03B52-F845-9710-3831-95FBDA831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621" y="3457579"/>
                <a:ext cx="3556544" cy="830997"/>
              </a:xfrm>
              <a:prstGeom prst="rect">
                <a:avLst/>
              </a:prstGeom>
              <a:blipFill>
                <a:blip r:embed="rId4"/>
                <a:stretch>
                  <a:fillRect l="-712" t="-3030" b="-1515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1">
            <a:extLst>
              <a:ext uri="{FF2B5EF4-FFF2-40B4-BE49-F238E27FC236}">
                <a16:creationId xmlns:a16="http://schemas.microsoft.com/office/drawing/2014/main" id="{C66FD230-2DA5-D7E2-6D47-5947C7E2141C}"/>
              </a:ext>
            </a:extLst>
          </p:cNvPr>
          <p:cNvSpPr txBox="1">
            <a:spLocks/>
          </p:cNvSpPr>
          <p:nvPr/>
        </p:nvSpPr>
        <p:spPr>
          <a:xfrm>
            <a:off x="336000" y="0"/>
            <a:ext cx="1152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Challenge 2: Ambiguity in Velocity Estimation</a:t>
            </a:r>
          </a:p>
        </p:txBody>
      </p: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74E5E4F4-97B9-E388-7E6B-A3BFE16523C6}"/>
              </a:ext>
            </a:extLst>
          </p:cNvPr>
          <p:cNvGrpSpPr/>
          <p:nvPr/>
        </p:nvGrpSpPr>
        <p:grpSpPr>
          <a:xfrm>
            <a:off x="521328" y="1044000"/>
            <a:ext cx="986650" cy="2092580"/>
            <a:chOff x="1517411" y="2517528"/>
            <a:chExt cx="986650" cy="2092580"/>
          </a:xfrm>
          <a:solidFill>
            <a:schemeClr val="accent2"/>
          </a:solidFill>
        </p:grpSpPr>
        <p:sp>
          <p:nvSpPr>
            <p:cNvPr id="303" name="Cube 302">
              <a:extLst>
                <a:ext uri="{FF2B5EF4-FFF2-40B4-BE49-F238E27FC236}">
                  <a16:creationId xmlns:a16="http://schemas.microsoft.com/office/drawing/2014/main" id="{82091334-CD9F-6A34-DF66-E8CF7B7C0813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4" name="Cube 303">
              <a:extLst>
                <a:ext uri="{FF2B5EF4-FFF2-40B4-BE49-F238E27FC236}">
                  <a16:creationId xmlns:a16="http://schemas.microsoft.com/office/drawing/2014/main" id="{D405D8DC-1FD9-7151-CB2C-64CC820DB5C2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5" name="Cube 304">
              <a:extLst>
                <a:ext uri="{FF2B5EF4-FFF2-40B4-BE49-F238E27FC236}">
                  <a16:creationId xmlns:a16="http://schemas.microsoft.com/office/drawing/2014/main" id="{066F0E06-2394-976F-D23E-FDC799505454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6" name="Cube 305">
              <a:extLst>
                <a:ext uri="{FF2B5EF4-FFF2-40B4-BE49-F238E27FC236}">
                  <a16:creationId xmlns:a16="http://schemas.microsoft.com/office/drawing/2014/main" id="{C2A3A480-226A-5EA1-0329-F0F715F7CDD5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7" name="Cube 306">
              <a:extLst>
                <a:ext uri="{FF2B5EF4-FFF2-40B4-BE49-F238E27FC236}">
                  <a16:creationId xmlns:a16="http://schemas.microsoft.com/office/drawing/2014/main" id="{AAEF6D8E-9266-B759-61FB-E707ED7A957B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8" name="Cube 307">
              <a:extLst>
                <a:ext uri="{FF2B5EF4-FFF2-40B4-BE49-F238E27FC236}">
                  <a16:creationId xmlns:a16="http://schemas.microsoft.com/office/drawing/2014/main" id="{76B963F2-19E2-750D-9449-D8A844A1A263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9" name="Cube 308">
              <a:extLst>
                <a:ext uri="{FF2B5EF4-FFF2-40B4-BE49-F238E27FC236}">
                  <a16:creationId xmlns:a16="http://schemas.microsoft.com/office/drawing/2014/main" id="{695C7F19-076F-CB35-8E0F-7191D2F7D86E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0" name="Cube 309">
              <a:extLst>
                <a:ext uri="{FF2B5EF4-FFF2-40B4-BE49-F238E27FC236}">
                  <a16:creationId xmlns:a16="http://schemas.microsoft.com/office/drawing/2014/main" id="{647C51A8-8E60-ED29-0E0B-7B0E1BB6C768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1" name="Cube 310">
              <a:extLst>
                <a:ext uri="{FF2B5EF4-FFF2-40B4-BE49-F238E27FC236}">
                  <a16:creationId xmlns:a16="http://schemas.microsoft.com/office/drawing/2014/main" id="{A3B9A53F-248A-F35D-14FA-EB7DCFDB2212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2" name="Cube 311">
              <a:extLst>
                <a:ext uri="{FF2B5EF4-FFF2-40B4-BE49-F238E27FC236}">
                  <a16:creationId xmlns:a16="http://schemas.microsoft.com/office/drawing/2014/main" id="{01E5C829-2504-5178-8292-695735663595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3" name="Cube 312">
              <a:extLst>
                <a:ext uri="{FF2B5EF4-FFF2-40B4-BE49-F238E27FC236}">
                  <a16:creationId xmlns:a16="http://schemas.microsoft.com/office/drawing/2014/main" id="{EC82D398-C264-093B-E323-18B44A938931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4" name="Cube 313">
              <a:extLst>
                <a:ext uri="{FF2B5EF4-FFF2-40B4-BE49-F238E27FC236}">
                  <a16:creationId xmlns:a16="http://schemas.microsoft.com/office/drawing/2014/main" id="{A172C8D8-B920-D03D-58E0-75AE81261444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5" name="Cube 314">
              <a:extLst>
                <a:ext uri="{FF2B5EF4-FFF2-40B4-BE49-F238E27FC236}">
                  <a16:creationId xmlns:a16="http://schemas.microsoft.com/office/drawing/2014/main" id="{95BE42E7-0365-FF9D-3053-9B5683354311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6" name="Cube 315">
              <a:extLst>
                <a:ext uri="{FF2B5EF4-FFF2-40B4-BE49-F238E27FC236}">
                  <a16:creationId xmlns:a16="http://schemas.microsoft.com/office/drawing/2014/main" id="{7E9ED7F2-1F94-9337-5130-DBEA7D6933AD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7" name="Cube 316">
              <a:extLst>
                <a:ext uri="{FF2B5EF4-FFF2-40B4-BE49-F238E27FC236}">
                  <a16:creationId xmlns:a16="http://schemas.microsoft.com/office/drawing/2014/main" id="{AAB14484-8DE3-9AB9-889A-859962EC4451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8" name="Cube 317">
              <a:extLst>
                <a:ext uri="{FF2B5EF4-FFF2-40B4-BE49-F238E27FC236}">
                  <a16:creationId xmlns:a16="http://schemas.microsoft.com/office/drawing/2014/main" id="{80462620-0443-C7A6-D647-DCE50590B8AB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9" name="Cube 318">
              <a:extLst>
                <a:ext uri="{FF2B5EF4-FFF2-40B4-BE49-F238E27FC236}">
                  <a16:creationId xmlns:a16="http://schemas.microsoft.com/office/drawing/2014/main" id="{6AA265C3-EAAB-497D-10BF-6D1D4CF91A4F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20" name="Cube 319">
              <a:extLst>
                <a:ext uri="{FF2B5EF4-FFF2-40B4-BE49-F238E27FC236}">
                  <a16:creationId xmlns:a16="http://schemas.microsoft.com/office/drawing/2014/main" id="{9DD30049-AF14-3448-F99F-6E73B32A3C21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21" name="Cube 320">
              <a:extLst>
                <a:ext uri="{FF2B5EF4-FFF2-40B4-BE49-F238E27FC236}">
                  <a16:creationId xmlns:a16="http://schemas.microsoft.com/office/drawing/2014/main" id="{7CB93DAA-CC7B-B5B1-15D5-21CE04653C23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22" name="Cube 321">
              <a:extLst>
                <a:ext uri="{FF2B5EF4-FFF2-40B4-BE49-F238E27FC236}">
                  <a16:creationId xmlns:a16="http://schemas.microsoft.com/office/drawing/2014/main" id="{8FB3882E-94AC-C886-6A91-9B16F865BBB9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23" name="Cube 322">
              <a:extLst>
                <a:ext uri="{FF2B5EF4-FFF2-40B4-BE49-F238E27FC236}">
                  <a16:creationId xmlns:a16="http://schemas.microsoft.com/office/drawing/2014/main" id="{CED11BAF-909A-CC0A-8D33-2E4CD30C2D1E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24" name="Cube 323">
              <a:extLst>
                <a:ext uri="{FF2B5EF4-FFF2-40B4-BE49-F238E27FC236}">
                  <a16:creationId xmlns:a16="http://schemas.microsoft.com/office/drawing/2014/main" id="{7A255C70-E835-15D9-892C-AAB7547FABFC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25" name="Cube 324">
              <a:extLst>
                <a:ext uri="{FF2B5EF4-FFF2-40B4-BE49-F238E27FC236}">
                  <a16:creationId xmlns:a16="http://schemas.microsoft.com/office/drawing/2014/main" id="{CFB8175B-1D9F-AD80-2BC4-3D4C029F6BD2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26" name="Cube 325">
              <a:extLst>
                <a:ext uri="{FF2B5EF4-FFF2-40B4-BE49-F238E27FC236}">
                  <a16:creationId xmlns:a16="http://schemas.microsoft.com/office/drawing/2014/main" id="{DB8B0707-23D2-EDA9-277B-90A91E326D8C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27" name="Cube 326">
              <a:extLst>
                <a:ext uri="{FF2B5EF4-FFF2-40B4-BE49-F238E27FC236}">
                  <a16:creationId xmlns:a16="http://schemas.microsoft.com/office/drawing/2014/main" id="{DDC0A929-8323-03CD-438F-03B9C8C5032A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28" name="Cube 327">
              <a:extLst>
                <a:ext uri="{FF2B5EF4-FFF2-40B4-BE49-F238E27FC236}">
                  <a16:creationId xmlns:a16="http://schemas.microsoft.com/office/drawing/2014/main" id="{788CAC44-9A1B-576C-C90D-5C50A48EE704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29" name="Cube 328">
              <a:extLst>
                <a:ext uri="{FF2B5EF4-FFF2-40B4-BE49-F238E27FC236}">
                  <a16:creationId xmlns:a16="http://schemas.microsoft.com/office/drawing/2014/main" id="{004D218D-E23D-189D-A60F-DBE5828E244F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30" name="Cube 329">
              <a:extLst>
                <a:ext uri="{FF2B5EF4-FFF2-40B4-BE49-F238E27FC236}">
                  <a16:creationId xmlns:a16="http://schemas.microsoft.com/office/drawing/2014/main" id="{CACE5CF6-AFC9-0EF5-6B5E-12BAFE29E5BB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31" name="Cube 330">
              <a:extLst>
                <a:ext uri="{FF2B5EF4-FFF2-40B4-BE49-F238E27FC236}">
                  <a16:creationId xmlns:a16="http://schemas.microsoft.com/office/drawing/2014/main" id="{CFAEEE69-D37E-8303-6BA6-6459E9035366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32" name="Cube 331">
              <a:extLst>
                <a:ext uri="{FF2B5EF4-FFF2-40B4-BE49-F238E27FC236}">
                  <a16:creationId xmlns:a16="http://schemas.microsoft.com/office/drawing/2014/main" id="{D33A976D-E8A6-9187-5422-6DED49E39405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33" name="Cube 332">
              <a:extLst>
                <a:ext uri="{FF2B5EF4-FFF2-40B4-BE49-F238E27FC236}">
                  <a16:creationId xmlns:a16="http://schemas.microsoft.com/office/drawing/2014/main" id="{64515A2D-D490-0C1E-1BFE-03C4CCA33450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34" name="Cube 333">
              <a:extLst>
                <a:ext uri="{FF2B5EF4-FFF2-40B4-BE49-F238E27FC236}">
                  <a16:creationId xmlns:a16="http://schemas.microsoft.com/office/drawing/2014/main" id="{FB775BBE-E6B1-352B-E188-A095946A25EE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35" name="Cube 334">
              <a:extLst>
                <a:ext uri="{FF2B5EF4-FFF2-40B4-BE49-F238E27FC236}">
                  <a16:creationId xmlns:a16="http://schemas.microsoft.com/office/drawing/2014/main" id="{0B41395E-5E5E-D62D-218C-BEB20BDCE5BB}"/>
                </a:ext>
              </a:extLst>
            </p:cNvPr>
            <p:cNvSpPr/>
            <p:nvPr/>
          </p:nvSpPr>
          <p:spPr>
            <a:xfrm>
              <a:off x="2144061" y="2517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36" name="Cube 335">
              <a:extLst>
                <a:ext uri="{FF2B5EF4-FFF2-40B4-BE49-F238E27FC236}">
                  <a16:creationId xmlns:a16="http://schemas.microsoft.com/office/drawing/2014/main" id="{CBF19CC8-553B-E72A-4628-B8FAD97AD8E0}"/>
                </a:ext>
              </a:extLst>
            </p:cNvPr>
            <p:cNvSpPr/>
            <p:nvPr/>
          </p:nvSpPr>
          <p:spPr>
            <a:xfrm>
              <a:off x="2054537" y="2607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37" name="Cube 336">
              <a:extLst>
                <a:ext uri="{FF2B5EF4-FFF2-40B4-BE49-F238E27FC236}">
                  <a16:creationId xmlns:a16="http://schemas.microsoft.com/office/drawing/2014/main" id="{66C7AA33-3C25-0F59-7EE9-B28974AF1D9F}"/>
                </a:ext>
              </a:extLst>
            </p:cNvPr>
            <p:cNvSpPr/>
            <p:nvPr/>
          </p:nvSpPr>
          <p:spPr>
            <a:xfrm>
              <a:off x="1965016" y="2698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38" name="Cube 337">
              <a:extLst>
                <a:ext uri="{FF2B5EF4-FFF2-40B4-BE49-F238E27FC236}">
                  <a16:creationId xmlns:a16="http://schemas.microsoft.com/office/drawing/2014/main" id="{3B2DEE4C-94C5-48D0-4BEB-0E9F8CB7063C}"/>
                </a:ext>
              </a:extLst>
            </p:cNvPr>
            <p:cNvSpPr/>
            <p:nvPr/>
          </p:nvSpPr>
          <p:spPr>
            <a:xfrm>
              <a:off x="1875495" y="2788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39" name="Cube 338">
              <a:extLst>
                <a:ext uri="{FF2B5EF4-FFF2-40B4-BE49-F238E27FC236}">
                  <a16:creationId xmlns:a16="http://schemas.microsoft.com/office/drawing/2014/main" id="{63E3473E-9221-8716-6444-6A9B19F4DB2D}"/>
                </a:ext>
              </a:extLst>
            </p:cNvPr>
            <p:cNvSpPr/>
            <p:nvPr/>
          </p:nvSpPr>
          <p:spPr>
            <a:xfrm>
              <a:off x="1785974" y="2879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40" name="Cube 339">
              <a:extLst>
                <a:ext uri="{FF2B5EF4-FFF2-40B4-BE49-F238E27FC236}">
                  <a16:creationId xmlns:a16="http://schemas.microsoft.com/office/drawing/2014/main" id="{AB5BE062-5877-DE27-3171-572B26D2C42E}"/>
                </a:ext>
              </a:extLst>
            </p:cNvPr>
            <p:cNvSpPr/>
            <p:nvPr/>
          </p:nvSpPr>
          <p:spPr>
            <a:xfrm>
              <a:off x="1696453" y="2969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41" name="Cube 340">
              <a:extLst>
                <a:ext uri="{FF2B5EF4-FFF2-40B4-BE49-F238E27FC236}">
                  <a16:creationId xmlns:a16="http://schemas.microsoft.com/office/drawing/2014/main" id="{9BA6852F-B21E-849E-5BE5-24459ABEBE43}"/>
                </a:ext>
              </a:extLst>
            </p:cNvPr>
            <p:cNvSpPr/>
            <p:nvPr/>
          </p:nvSpPr>
          <p:spPr>
            <a:xfrm>
              <a:off x="1606932" y="3060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42" name="Cube 341">
              <a:extLst>
                <a:ext uri="{FF2B5EF4-FFF2-40B4-BE49-F238E27FC236}">
                  <a16:creationId xmlns:a16="http://schemas.microsoft.com/office/drawing/2014/main" id="{286F097F-5C81-DD61-07D3-629189D5C762}"/>
                </a:ext>
              </a:extLst>
            </p:cNvPr>
            <p:cNvSpPr/>
            <p:nvPr/>
          </p:nvSpPr>
          <p:spPr>
            <a:xfrm>
              <a:off x="1517411" y="3150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FCEAA3BB-2B60-0AD4-AC1C-10A256E4C7CE}"/>
              </a:ext>
            </a:extLst>
          </p:cNvPr>
          <p:cNvGrpSpPr/>
          <p:nvPr/>
        </p:nvGrpSpPr>
        <p:grpSpPr>
          <a:xfrm>
            <a:off x="792000" y="2124000"/>
            <a:ext cx="986650" cy="2092580"/>
            <a:chOff x="1517411" y="2792003"/>
            <a:chExt cx="986650" cy="2092580"/>
          </a:xfrm>
          <a:solidFill>
            <a:schemeClr val="accent6"/>
          </a:solidFill>
        </p:grpSpPr>
        <p:sp>
          <p:nvSpPr>
            <p:cNvPr id="361" name="Cube 360">
              <a:extLst>
                <a:ext uri="{FF2B5EF4-FFF2-40B4-BE49-F238E27FC236}">
                  <a16:creationId xmlns:a16="http://schemas.microsoft.com/office/drawing/2014/main" id="{AFCDBEA2-B1A0-3C47-7AB9-6F4732063E19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62" name="Cube 361">
              <a:extLst>
                <a:ext uri="{FF2B5EF4-FFF2-40B4-BE49-F238E27FC236}">
                  <a16:creationId xmlns:a16="http://schemas.microsoft.com/office/drawing/2014/main" id="{132D2F2D-3453-49EA-398E-177581DEDFBD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63" name="Cube 362">
              <a:extLst>
                <a:ext uri="{FF2B5EF4-FFF2-40B4-BE49-F238E27FC236}">
                  <a16:creationId xmlns:a16="http://schemas.microsoft.com/office/drawing/2014/main" id="{A518F8AA-1C32-B9DE-9162-1CDC46B4EA42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64" name="Cube 363">
              <a:extLst>
                <a:ext uri="{FF2B5EF4-FFF2-40B4-BE49-F238E27FC236}">
                  <a16:creationId xmlns:a16="http://schemas.microsoft.com/office/drawing/2014/main" id="{7972DB23-31EA-F515-E428-D5E7AB205198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65" name="Cube 364">
              <a:extLst>
                <a:ext uri="{FF2B5EF4-FFF2-40B4-BE49-F238E27FC236}">
                  <a16:creationId xmlns:a16="http://schemas.microsoft.com/office/drawing/2014/main" id="{6539C8F8-5480-66EE-8DC9-AAC37F4E5589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66" name="Cube 365">
              <a:extLst>
                <a:ext uri="{FF2B5EF4-FFF2-40B4-BE49-F238E27FC236}">
                  <a16:creationId xmlns:a16="http://schemas.microsoft.com/office/drawing/2014/main" id="{3E3AA16C-2AAC-F60E-38C6-900AA1E9A029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67" name="Cube 366">
              <a:extLst>
                <a:ext uri="{FF2B5EF4-FFF2-40B4-BE49-F238E27FC236}">
                  <a16:creationId xmlns:a16="http://schemas.microsoft.com/office/drawing/2014/main" id="{BD46447D-004C-F6AA-B9C4-0EB5943A57B9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68" name="Cube 367">
              <a:extLst>
                <a:ext uri="{FF2B5EF4-FFF2-40B4-BE49-F238E27FC236}">
                  <a16:creationId xmlns:a16="http://schemas.microsoft.com/office/drawing/2014/main" id="{0EDC1C9B-B44B-F42B-4328-96380FF89A5E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69" name="Cube 368">
              <a:extLst>
                <a:ext uri="{FF2B5EF4-FFF2-40B4-BE49-F238E27FC236}">
                  <a16:creationId xmlns:a16="http://schemas.microsoft.com/office/drawing/2014/main" id="{E715DC89-9BE2-8B94-7FC4-1BB7CF051117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70" name="Cube 369">
              <a:extLst>
                <a:ext uri="{FF2B5EF4-FFF2-40B4-BE49-F238E27FC236}">
                  <a16:creationId xmlns:a16="http://schemas.microsoft.com/office/drawing/2014/main" id="{111A63DB-E113-7DD5-FBF3-F0343C65B431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71" name="Cube 370">
              <a:extLst>
                <a:ext uri="{FF2B5EF4-FFF2-40B4-BE49-F238E27FC236}">
                  <a16:creationId xmlns:a16="http://schemas.microsoft.com/office/drawing/2014/main" id="{6E9EFE70-035B-C79D-707A-1237D5F7A065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72" name="Cube 371">
              <a:extLst>
                <a:ext uri="{FF2B5EF4-FFF2-40B4-BE49-F238E27FC236}">
                  <a16:creationId xmlns:a16="http://schemas.microsoft.com/office/drawing/2014/main" id="{2A81CEA8-AA34-B50C-7E0F-2D736F535EDA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73" name="Cube 372">
              <a:extLst>
                <a:ext uri="{FF2B5EF4-FFF2-40B4-BE49-F238E27FC236}">
                  <a16:creationId xmlns:a16="http://schemas.microsoft.com/office/drawing/2014/main" id="{CB71620C-87B2-51EB-373F-0B107B72D6A6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74" name="Cube 373">
              <a:extLst>
                <a:ext uri="{FF2B5EF4-FFF2-40B4-BE49-F238E27FC236}">
                  <a16:creationId xmlns:a16="http://schemas.microsoft.com/office/drawing/2014/main" id="{E3AF057E-938C-5D5D-28DC-BE3C1287164B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75" name="Cube 374">
              <a:extLst>
                <a:ext uri="{FF2B5EF4-FFF2-40B4-BE49-F238E27FC236}">
                  <a16:creationId xmlns:a16="http://schemas.microsoft.com/office/drawing/2014/main" id="{59C63DC1-64A7-41EF-6F06-03A4434262B4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76" name="Cube 375">
              <a:extLst>
                <a:ext uri="{FF2B5EF4-FFF2-40B4-BE49-F238E27FC236}">
                  <a16:creationId xmlns:a16="http://schemas.microsoft.com/office/drawing/2014/main" id="{F04E53C2-5DA3-6D62-9DA0-329359FFB8C4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77" name="Cube 376">
              <a:extLst>
                <a:ext uri="{FF2B5EF4-FFF2-40B4-BE49-F238E27FC236}">
                  <a16:creationId xmlns:a16="http://schemas.microsoft.com/office/drawing/2014/main" id="{EA5748D7-81C5-0721-2080-716B57E8FAB8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78" name="Cube 377">
              <a:extLst>
                <a:ext uri="{FF2B5EF4-FFF2-40B4-BE49-F238E27FC236}">
                  <a16:creationId xmlns:a16="http://schemas.microsoft.com/office/drawing/2014/main" id="{B81B5558-27C7-15BB-66EF-22DAE318BA97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79" name="Cube 378">
              <a:extLst>
                <a:ext uri="{FF2B5EF4-FFF2-40B4-BE49-F238E27FC236}">
                  <a16:creationId xmlns:a16="http://schemas.microsoft.com/office/drawing/2014/main" id="{BDF72674-F7E4-5806-A6C5-E9868A238567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0" name="Cube 379">
              <a:extLst>
                <a:ext uri="{FF2B5EF4-FFF2-40B4-BE49-F238E27FC236}">
                  <a16:creationId xmlns:a16="http://schemas.microsoft.com/office/drawing/2014/main" id="{C981E0DA-7589-9802-E3A4-6F353202AE0E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1" name="Cube 380">
              <a:extLst>
                <a:ext uri="{FF2B5EF4-FFF2-40B4-BE49-F238E27FC236}">
                  <a16:creationId xmlns:a16="http://schemas.microsoft.com/office/drawing/2014/main" id="{36F643A8-5376-7212-8DED-C5AA457A435B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2" name="Cube 381">
              <a:extLst>
                <a:ext uri="{FF2B5EF4-FFF2-40B4-BE49-F238E27FC236}">
                  <a16:creationId xmlns:a16="http://schemas.microsoft.com/office/drawing/2014/main" id="{0718F79D-5046-7D55-D356-6B74856CC036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3" name="Cube 382">
              <a:extLst>
                <a:ext uri="{FF2B5EF4-FFF2-40B4-BE49-F238E27FC236}">
                  <a16:creationId xmlns:a16="http://schemas.microsoft.com/office/drawing/2014/main" id="{6DB2D656-0FBD-DCC4-CD31-B17ACD5DEE82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4" name="Cube 383">
              <a:extLst>
                <a:ext uri="{FF2B5EF4-FFF2-40B4-BE49-F238E27FC236}">
                  <a16:creationId xmlns:a16="http://schemas.microsoft.com/office/drawing/2014/main" id="{BE8AEC68-1C9A-6F88-9390-CF9992138F21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5" name="Cube 384">
              <a:extLst>
                <a:ext uri="{FF2B5EF4-FFF2-40B4-BE49-F238E27FC236}">
                  <a16:creationId xmlns:a16="http://schemas.microsoft.com/office/drawing/2014/main" id="{D124B5BD-5730-4888-007C-A7B9371FB05F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6" name="Cube 385">
              <a:extLst>
                <a:ext uri="{FF2B5EF4-FFF2-40B4-BE49-F238E27FC236}">
                  <a16:creationId xmlns:a16="http://schemas.microsoft.com/office/drawing/2014/main" id="{473CA8D0-8FA1-56C8-0CF4-A1489E1735FD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7" name="Cube 386">
              <a:extLst>
                <a:ext uri="{FF2B5EF4-FFF2-40B4-BE49-F238E27FC236}">
                  <a16:creationId xmlns:a16="http://schemas.microsoft.com/office/drawing/2014/main" id="{F7D2AB04-C108-1D5D-D558-AD1E49029946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8" name="Cube 387">
              <a:extLst>
                <a:ext uri="{FF2B5EF4-FFF2-40B4-BE49-F238E27FC236}">
                  <a16:creationId xmlns:a16="http://schemas.microsoft.com/office/drawing/2014/main" id="{CF808A92-0141-AE65-2647-611E7F4017B8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9" name="Cube 388">
              <a:extLst>
                <a:ext uri="{FF2B5EF4-FFF2-40B4-BE49-F238E27FC236}">
                  <a16:creationId xmlns:a16="http://schemas.microsoft.com/office/drawing/2014/main" id="{79AAA183-5805-AED4-B70A-03CEB360DBD9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0" name="Cube 389">
              <a:extLst>
                <a:ext uri="{FF2B5EF4-FFF2-40B4-BE49-F238E27FC236}">
                  <a16:creationId xmlns:a16="http://schemas.microsoft.com/office/drawing/2014/main" id="{9FB4E71C-D3B3-AF91-2EBA-C8578E9EA8AF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1" name="Cube 390">
              <a:extLst>
                <a:ext uri="{FF2B5EF4-FFF2-40B4-BE49-F238E27FC236}">
                  <a16:creationId xmlns:a16="http://schemas.microsoft.com/office/drawing/2014/main" id="{F10FFD31-3AA6-F5D7-BD9A-0E97E5321E99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2" name="Cube 391">
              <a:extLst>
                <a:ext uri="{FF2B5EF4-FFF2-40B4-BE49-F238E27FC236}">
                  <a16:creationId xmlns:a16="http://schemas.microsoft.com/office/drawing/2014/main" id="{05DFF11D-9082-87D2-980D-17C2AD1B7233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3" name="Cube 392">
              <a:extLst>
                <a:ext uri="{FF2B5EF4-FFF2-40B4-BE49-F238E27FC236}">
                  <a16:creationId xmlns:a16="http://schemas.microsoft.com/office/drawing/2014/main" id="{94B7FA78-295E-3911-A289-A9646ECCF335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4" name="Cube 393">
              <a:extLst>
                <a:ext uri="{FF2B5EF4-FFF2-40B4-BE49-F238E27FC236}">
                  <a16:creationId xmlns:a16="http://schemas.microsoft.com/office/drawing/2014/main" id="{6256340F-C589-26C0-C621-8913EABA6775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5" name="Cube 394">
              <a:extLst>
                <a:ext uri="{FF2B5EF4-FFF2-40B4-BE49-F238E27FC236}">
                  <a16:creationId xmlns:a16="http://schemas.microsoft.com/office/drawing/2014/main" id="{B516F5E2-FC31-FE60-284D-23141AE52EA4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6" name="Cube 395">
              <a:extLst>
                <a:ext uri="{FF2B5EF4-FFF2-40B4-BE49-F238E27FC236}">
                  <a16:creationId xmlns:a16="http://schemas.microsoft.com/office/drawing/2014/main" id="{BFC92FBE-D86E-2F60-CD8A-6065773205A2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7" name="Cube 396">
              <a:extLst>
                <a:ext uri="{FF2B5EF4-FFF2-40B4-BE49-F238E27FC236}">
                  <a16:creationId xmlns:a16="http://schemas.microsoft.com/office/drawing/2014/main" id="{ED8E36CE-C715-095C-209E-F6F1F4FFFE4A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8" name="Cube 397">
              <a:extLst>
                <a:ext uri="{FF2B5EF4-FFF2-40B4-BE49-F238E27FC236}">
                  <a16:creationId xmlns:a16="http://schemas.microsoft.com/office/drawing/2014/main" id="{11687697-B809-3646-35B0-C6A4394FB666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9" name="Cube 398">
              <a:extLst>
                <a:ext uri="{FF2B5EF4-FFF2-40B4-BE49-F238E27FC236}">
                  <a16:creationId xmlns:a16="http://schemas.microsoft.com/office/drawing/2014/main" id="{68C5F02D-25A4-1097-1B9F-4F7D79E1F6EC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00" name="Cube 399">
              <a:extLst>
                <a:ext uri="{FF2B5EF4-FFF2-40B4-BE49-F238E27FC236}">
                  <a16:creationId xmlns:a16="http://schemas.microsoft.com/office/drawing/2014/main" id="{2C8F9DC4-704D-CC35-2D14-03FB16A337C4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BF353AF6-C4CE-045D-8097-9510CEA76CA8}"/>
              </a:ext>
            </a:extLst>
          </p:cNvPr>
          <p:cNvGrpSpPr/>
          <p:nvPr/>
        </p:nvGrpSpPr>
        <p:grpSpPr>
          <a:xfrm>
            <a:off x="1062000" y="3204000"/>
            <a:ext cx="986650" cy="2092580"/>
            <a:chOff x="1517411" y="3065293"/>
            <a:chExt cx="986650" cy="2092580"/>
          </a:xfrm>
          <a:solidFill>
            <a:schemeClr val="accent5"/>
          </a:solidFill>
        </p:grpSpPr>
        <p:sp>
          <p:nvSpPr>
            <p:cNvPr id="483" name="Cube 482">
              <a:extLst>
                <a:ext uri="{FF2B5EF4-FFF2-40B4-BE49-F238E27FC236}">
                  <a16:creationId xmlns:a16="http://schemas.microsoft.com/office/drawing/2014/main" id="{E8A33D4D-69E5-2B9B-9628-516115617AF0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4" name="Cube 483">
              <a:extLst>
                <a:ext uri="{FF2B5EF4-FFF2-40B4-BE49-F238E27FC236}">
                  <a16:creationId xmlns:a16="http://schemas.microsoft.com/office/drawing/2014/main" id="{444E28C0-E01F-A6B7-2456-61D313CE3DC3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5" name="Cube 484">
              <a:extLst>
                <a:ext uri="{FF2B5EF4-FFF2-40B4-BE49-F238E27FC236}">
                  <a16:creationId xmlns:a16="http://schemas.microsoft.com/office/drawing/2014/main" id="{BAFDB659-F02E-D883-8E29-A2EEEE38954C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6" name="Cube 485">
              <a:extLst>
                <a:ext uri="{FF2B5EF4-FFF2-40B4-BE49-F238E27FC236}">
                  <a16:creationId xmlns:a16="http://schemas.microsoft.com/office/drawing/2014/main" id="{507BF147-BA62-FA5D-44FF-6018C5D2BB53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7" name="Cube 486">
              <a:extLst>
                <a:ext uri="{FF2B5EF4-FFF2-40B4-BE49-F238E27FC236}">
                  <a16:creationId xmlns:a16="http://schemas.microsoft.com/office/drawing/2014/main" id="{20FE4D77-8F8A-4DCF-EE28-B79C4057D503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8" name="Cube 487">
              <a:extLst>
                <a:ext uri="{FF2B5EF4-FFF2-40B4-BE49-F238E27FC236}">
                  <a16:creationId xmlns:a16="http://schemas.microsoft.com/office/drawing/2014/main" id="{D8BECF88-1425-8D20-5BA9-7BC2A3DF71B6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9" name="Cube 488">
              <a:extLst>
                <a:ext uri="{FF2B5EF4-FFF2-40B4-BE49-F238E27FC236}">
                  <a16:creationId xmlns:a16="http://schemas.microsoft.com/office/drawing/2014/main" id="{97D02179-114C-4056-9A7A-820E1DED8113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0" name="Cube 489">
              <a:extLst>
                <a:ext uri="{FF2B5EF4-FFF2-40B4-BE49-F238E27FC236}">
                  <a16:creationId xmlns:a16="http://schemas.microsoft.com/office/drawing/2014/main" id="{99BC36ED-8886-3110-224E-836FA9C8A3ED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1" name="Cube 490">
              <a:extLst>
                <a:ext uri="{FF2B5EF4-FFF2-40B4-BE49-F238E27FC236}">
                  <a16:creationId xmlns:a16="http://schemas.microsoft.com/office/drawing/2014/main" id="{5200A62E-0DB9-495C-2633-7601C44ADC58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2" name="Cube 491">
              <a:extLst>
                <a:ext uri="{FF2B5EF4-FFF2-40B4-BE49-F238E27FC236}">
                  <a16:creationId xmlns:a16="http://schemas.microsoft.com/office/drawing/2014/main" id="{7C49372B-DA2A-5C05-FBC3-9BAC7203A74F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3" name="Cube 492">
              <a:extLst>
                <a:ext uri="{FF2B5EF4-FFF2-40B4-BE49-F238E27FC236}">
                  <a16:creationId xmlns:a16="http://schemas.microsoft.com/office/drawing/2014/main" id="{9D125BA2-0C33-6C10-2D0F-1B84170151B0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4" name="Cube 493">
              <a:extLst>
                <a:ext uri="{FF2B5EF4-FFF2-40B4-BE49-F238E27FC236}">
                  <a16:creationId xmlns:a16="http://schemas.microsoft.com/office/drawing/2014/main" id="{681FA32D-6216-FE0A-816C-86E689A5C543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5" name="Cube 494">
              <a:extLst>
                <a:ext uri="{FF2B5EF4-FFF2-40B4-BE49-F238E27FC236}">
                  <a16:creationId xmlns:a16="http://schemas.microsoft.com/office/drawing/2014/main" id="{C64E22D6-8E3F-6367-57E6-8880A3B8E614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6" name="Cube 495">
              <a:extLst>
                <a:ext uri="{FF2B5EF4-FFF2-40B4-BE49-F238E27FC236}">
                  <a16:creationId xmlns:a16="http://schemas.microsoft.com/office/drawing/2014/main" id="{3AC27C3E-E6BC-A975-1811-D4877558E21D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7" name="Cube 496">
              <a:extLst>
                <a:ext uri="{FF2B5EF4-FFF2-40B4-BE49-F238E27FC236}">
                  <a16:creationId xmlns:a16="http://schemas.microsoft.com/office/drawing/2014/main" id="{23E1B282-B7C7-8E11-EC29-5A8DAC7ABAB6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8" name="Cube 497">
              <a:extLst>
                <a:ext uri="{FF2B5EF4-FFF2-40B4-BE49-F238E27FC236}">
                  <a16:creationId xmlns:a16="http://schemas.microsoft.com/office/drawing/2014/main" id="{2FC92046-B3FF-22DA-D8CA-111F9E7E582B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9" name="Cube 498">
              <a:extLst>
                <a:ext uri="{FF2B5EF4-FFF2-40B4-BE49-F238E27FC236}">
                  <a16:creationId xmlns:a16="http://schemas.microsoft.com/office/drawing/2014/main" id="{CACCB227-D6C5-2A99-2FAB-D1F6B71980E9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0" name="Cube 499">
              <a:extLst>
                <a:ext uri="{FF2B5EF4-FFF2-40B4-BE49-F238E27FC236}">
                  <a16:creationId xmlns:a16="http://schemas.microsoft.com/office/drawing/2014/main" id="{011388D0-ADA4-3DE0-15F5-A728DCBE274D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1" name="Cube 500">
              <a:extLst>
                <a:ext uri="{FF2B5EF4-FFF2-40B4-BE49-F238E27FC236}">
                  <a16:creationId xmlns:a16="http://schemas.microsoft.com/office/drawing/2014/main" id="{D3374952-E031-58FE-6AF0-B623D03C952F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2" name="Cube 501">
              <a:extLst>
                <a:ext uri="{FF2B5EF4-FFF2-40B4-BE49-F238E27FC236}">
                  <a16:creationId xmlns:a16="http://schemas.microsoft.com/office/drawing/2014/main" id="{4B0BD09A-4266-E55C-F2DC-544E25924162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3" name="Cube 502">
              <a:extLst>
                <a:ext uri="{FF2B5EF4-FFF2-40B4-BE49-F238E27FC236}">
                  <a16:creationId xmlns:a16="http://schemas.microsoft.com/office/drawing/2014/main" id="{7770E12C-1466-F8C8-C0FD-FCE020C85903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4" name="Cube 503">
              <a:extLst>
                <a:ext uri="{FF2B5EF4-FFF2-40B4-BE49-F238E27FC236}">
                  <a16:creationId xmlns:a16="http://schemas.microsoft.com/office/drawing/2014/main" id="{E0607120-509E-B69A-D42E-8B6553870E98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5" name="Cube 504">
              <a:extLst>
                <a:ext uri="{FF2B5EF4-FFF2-40B4-BE49-F238E27FC236}">
                  <a16:creationId xmlns:a16="http://schemas.microsoft.com/office/drawing/2014/main" id="{91B1F24E-7290-7F6C-07DC-F90F0D1C8EE2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6" name="Cube 505">
              <a:extLst>
                <a:ext uri="{FF2B5EF4-FFF2-40B4-BE49-F238E27FC236}">
                  <a16:creationId xmlns:a16="http://schemas.microsoft.com/office/drawing/2014/main" id="{A1049B51-BF19-6DF9-FABD-9AF281A9E680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7" name="Cube 506">
              <a:extLst>
                <a:ext uri="{FF2B5EF4-FFF2-40B4-BE49-F238E27FC236}">
                  <a16:creationId xmlns:a16="http://schemas.microsoft.com/office/drawing/2014/main" id="{E586F755-3FB5-1E09-F7F3-1AF4B15B1395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8" name="Cube 507">
              <a:extLst>
                <a:ext uri="{FF2B5EF4-FFF2-40B4-BE49-F238E27FC236}">
                  <a16:creationId xmlns:a16="http://schemas.microsoft.com/office/drawing/2014/main" id="{087CBE97-174E-DBA1-B34A-4EBBE599DE8C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9" name="Cube 508">
              <a:extLst>
                <a:ext uri="{FF2B5EF4-FFF2-40B4-BE49-F238E27FC236}">
                  <a16:creationId xmlns:a16="http://schemas.microsoft.com/office/drawing/2014/main" id="{1BD29124-332C-6ACE-83B9-5068D7818DE8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10" name="Cube 509">
              <a:extLst>
                <a:ext uri="{FF2B5EF4-FFF2-40B4-BE49-F238E27FC236}">
                  <a16:creationId xmlns:a16="http://schemas.microsoft.com/office/drawing/2014/main" id="{7FF107D3-4EAD-13D0-0288-DC8D0EEC3AEE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11" name="Cube 510">
              <a:extLst>
                <a:ext uri="{FF2B5EF4-FFF2-40B4-BE49-F238E27FC236}">
                  <a16:creationId xmlns:a16="http://schemas.microsoft.com/office/drawing/2014/main" id="{AD690D3B-78A9-28F2-55AC-B031FD9D367B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12" name="Cube 511">
              <a:extLst>
                <a:ext uri="{FF2B5EF4-FFF2-40B4-BE49-F238E27FC236}">
                  <a16:creationId xmlns:a16="http://schemas.microsoft.com/office/drawing/2014/main" id="{0FF630BA-4430-FA1B-10F2-D74BFC0FA98A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13" name="Cube 512">
              <a:extLst>
                <a:ext uri="{FF2B5EF4-FFF2-40B4-BE49-F238E27FC236}">
                  <a16:creationId xmlns:a16="http://schemas.microsoft.com/office/drawing/2014/main" id="{0624A690-FA92-8FD4-1DB8-444DA985B6DC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14" name="Cube 513">
              <a:extLst>
                <a:ext uri="{FF2B5EF4-FFF2-40B4-BE49-F238E27FC236}">
                  <a16:creationId xmlns:a16="http://schemas.microsoft.com/office/drawing/2014/main" id="{556633F9-5F36-7172-1C19-BF07150DD2C9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15" name="Cube 514">
              <a:extLst>
                <a:ext uri="{FF2B5EF4-FFF2-40B4-BE49-F238E27FC236}">
                  <a16:creationId xmlns:a16="http://schemas.microsoft.com/office/drawing/2014/main" id="{75AA6532-54A7-67DF-D9AB-F48FAF1A9301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16" name="Cube 515">
              <a:extLst>
                <a:ext uri="{FF2B5EF4-FFF2-40B4-BE49-F238E27FC236}">
                  <a16:creationId xmlns:a16="http://schemas.microsoft.com/office/drawing/2014/main" id="{0B03EC83-1A91-12DA-84E0-958ED4D1310C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17" name="Cube 516">
              <a:extLst>
                <a:ext uri="{FF2B5EF4-FFF2-40B4-BE49-F238E27FC236}">
                  <a16:creationId xmlns:a16="http://schemas.microsoft.com/office/drawing/2014/main" id="{02272CA1-F99A-619A-3F7D-C6B717116738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18" name="Cube 517">
              <a:extLst>
                <a:ext uri="{FF2B5EF4-FFF2-40B4-BE49-F238E27FC236}">
                  <a16:creationId xmlns:a16="http://schemas.microsoft.com/office/drawing/2014/main" id="{0C3D96C5-CF08-7D5F-48CC-A79BA73B9C77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19" name="Cube 518">
              <a:extLst>
                <a:ext uri="{FF2B5EF4-FFF2-40B4-BE49-F238E27FC236}">
                  <a16:creationId xmlns:a16="http://schemas.microsoft.com/office/drawing/2014/main" id="{1ABE1330-4B00-5C0A-2E3C-79C157E80136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20" name="Cube 519">
              <a:extLst>
                <a:ext uri="{FF2B5EF4-FFF2-40B4-BE49-F238E27FC236}">
                  <a16:creationId xmlns:a16="http://schemas.microsoft.com/office/drawing/2014/main" id="{1431DB19-387B-7AEC-E8CA-BEE41FB009E3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21" name="Cube 520">
              <a:extLst>
                <a:ext uri="{FF2B5EF4-FFF2-40B4-BE49-F238E27FC236}">
                  <a16:creationId xmlns:a16="http://schemas.microsoft.com/office/drawing/2014/main" id="{FE52D2D7-9CAF-EA78-A821-3BE00C71D3D8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22" name="Cube 521">
              <a:extLst>
                <a:ext uri="{FF2B5EF4-FFF2-40B4-BE49-F238E27FC236}">
                  <a16:creationId xmlns:a16="http://schemas.microsoft.com/office/drawing/2014/main" id="{EEB5367A-19B7-51F6-EDB8-84AFA9314D4A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75064D6-C537-1133-6F4E-DE390D661D99}"/>
              </a:ext>
            </a:extLst>
          </p:cNvPr>
          <p:cNvGrpSpPr/>
          <p:nvPr/>
        </p:nvGrpSpPr>
        <p:grpSpPr>
          <a:xfrm>
            <a:off x="12632803" y="1450175"/>
            <a:ext cx="986650" cy="993290"/>
            <a:chOff x="5195677" y="1512069"/>
            <a:chExt cx="986650" cy="993290"/>
          </a:xfrm>
        </p:grpSpPr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3115F71A-DB80-3338-0494-07DD7B354619}"/>
                </a:ext>
              </a:extLst>
            </p:cNvPr>
            <p:cNvSpPr/>
            <p:nvPr/>
          </p:nvSpPr>
          <p:spPr>
            <a:xfrm>
              <a:off x="5822327" y="1512069"/>
              <a:ext cx="360000" cy="360000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87F90253-764D-9720-177C-DC5D52D95544}"/>
                </a:ext>
              </a:extLst>
            </p:cNvPr>
            <p:cNvSpPr/>
            <p:nvPr/>
          </p:nvSpPr>
          <p:spPr>
            <a:xfrm>
              <a:off x="5732803" y="1602539"/>
              <a:ext cx="360000" cy="360000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F4B20649-AB20-BBCC-646F-17FD4FDAC75F}"/>
                </a:ext>
              </a:extLst>
            </p:cNvPr>
            <p:cNvSpPr/>
            <p:nvPr/>
          </p:nvSpPr>
          <p:spPr>
            <a:xfrm>
              <a:off x="5643282" y="1693009"/>
              <a:ext cx="360000" cy="360000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FD746B57-767F-A7A7-4192-CC7CF7983C95}"/>
                </a:ext>
              </a:extLst>
            </p:cNvPr>
            <p:cNvSpPr/>
            <p:nvPr/>
          </p:nvSpPr>
          <p:spPr>
            <a:xfrm>
              <a:off x="5553761" y="1783479"/>
              <a:ext cx="360000" cy="360000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8959979A-74B4-53C2-CBEA-7076915286F9}"/>
                </a:ext>
              </a:extLst>
            </p:cNvPr>
            <p:cNvSpPr/>
            <p:nvPr/>
          </p:nvSpPr>
          <p:spPr>
            <a:xfrm>
              <a:off x="5464240" y="1873949"/>
              <a:ext cx="360000" cy="360000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B661DAAB-1D8B-7917-8A06-6C548529A0D8}"/>
                </a:ext>
              </a:extLst>
            </p:cNvPr>
            <p:cNvSpPr/>
            <p:nvPr/>
          </p:nvSpPr>
          <p:spPr>
            <a:xfrm>
              <a:off x="5374719" y="1964419"/>
              <a:ext cx="360000" cy="360000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0A8D3EE7-AD63-B4A3-617C-983219D25DB3}"/>
                </a:ext>
              </a:extLst>
            </p:cNvPr>
            <p:cNvSpPr/>
            <p:nvPr/>
          </p:nvSpPr>
          <p:spPr>
            <a:xfrm>
              <a:off x="5285198" y="2054889"/>
              <a:ext cx="360000" cy="360000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C3E7E6FE-66A6-9929-5991-FEA45D41E4CF}"/>
                </a:ext>
              </a:extLst>
            </p:cNvPr>
            <p:cNvSpPr/>
            <p:nvPr/>
          </p:nvSpPr>
          <p:spPr>
            <a:xfrm>
              <a:off x="5195677" y="2145359"/>
              <a:ext cx="360000" cy="360000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2466" name="Group 2465">
            <a:extLst>
              <a:ext uri="{FF2B5EF4-FFF2-40B4-BE49-F238E27FC236}">
                <a16:creationId xmlns:a16="http://schemas.microsoft.com/office/drawing/2014/main" id="{4037A3A1-857C-54C6-2868-A7E4846F4BBD}"/>
              </a:ext>
            </a:extLst>
          </p:cNvPr>
          <p:cNvGrpSpPr/>
          <p:nvPr/>
        </p:nvGrpSpPr>
        <p:grpSpPr>
          <a:xfrm>
            <a:off x="6306607" y="782740"/>
            <a:ext cx="986804" cy="5573632"/>
            <a:chOff x="6371923" y="782740"/>
            <a:chExt cx="986804" cy="5573632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40C4ABC-F78A-B5F5-B6A2-7370CFD28715}"/>
                </a:ext>
              </a:extLst>
            </p:cNvPr>
            <p:cNvGrpSpPr/>
            <p:nvPr/>
          </p:nvGrpSpPr>
          <p:grpSpPr>
            <a:xfrm>
              <a:off x="6372000" y="4536000"/>
              <a:ext cx="986727" cy="1820372"/>
              <a:chOff x="5195677" y="684987"/>
              <a:chExt cx="986727" cy="1820372"/>
            </a:xfrm>
            <a:solidFill>
              <a:schemeClr val="accent4"/>
            </a:solidFill>
          </p:grpSpPr>
          <p:sp>
            <p:nvSpPr>
              <p:cNvPr id="2329" name="Cube 2328">
                <a:extLst>
                  <a:ext uri="{FF2B5EF4-FFF2-40B4-BE49-F238E27FC236}">
                    <a16:creationId xmlns:a16="http://schemas.microsoft.com/office/drawing/2014/main" id="{309E1091-924E-82D6-E56B-0A2DC3173D25}"/>
                  </a:ext>
                </a:extLst>
              </p:cNvPr>
              <p:cNvSpPr/>
              <p:nvPr/>
            </p:nvSpPr>
            <p:spPr>
              <a:xfrm>
                <a:off x="5822327" y="151206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330" name="Cube 2329">
                <a:extLst>
                  <a:ext uri="{FF2B5EF4-FFF2-40B4-BE49-F238E27FC236}">
                    <a16:creationId xmlns:a16="http://schemas.microsoft.com/office/drawing/2014/main" id="{D42FDF5D-5B2B-569C-3D03-B46745C98E50}"/>
                  </a:ext>
                </a:extLst>
              </p:cNvPr>
              <p:cNvSpPr/>
              <p:nvPr/>
            </p:nvSpPr>
            <p:spPr>
              <a:xfrm>
                <a:off x="5732803" y="160253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331" name="Cube 2330">
                <a:extLst>
                  <a:ext uri="{FF2B5EF4-FFF2-40B4-BE49-F238E27FC236}">
                    <a16:creationId xmlns:a16="http://schemas.microsoft.com/office/drawing/2014/main" id="{347B0B0B-B7B5-937D-0990-39B4A0A1E63A}"/>
                  </a:ext>
                </a:extLst>
              </p:cNvPr>
              <p:cNvSpPr/>
              <p:nvPr/>
            </p:nvSpPr>
            <p:spPr>
              <a:xfrm>
                <a:off x="5643282" y="169300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332" name="Cube 2331">
                <a:extLst>
                  <a:ext uri="{FF2B5EF4-FFF2-40B4-BE49-F238E27FC236}">
                    <a16:creationId xmlns:a16="http://schemas.microsoft.com/office/drawing/2014/main" id="{2CB1EE84-9C71-D26D-3EE9-58CA9485123E}"/>
                  </a:ext>
                </a:extLst>
              </p:cNvPr>
              <p:cNvSpPr/>
              <p:nvPr/>
            </p:nvSpPr>
            <p:spPr>
              <a:xfrm>
                <a:off x="5553761" y="178347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333" name="Cube 2332">
                <a:extLst>
                  <a:ext uri="{FF2B5EF4-FFF2-40B4-BE49-F238E27FC236}">
                    <a16:creationId xmlns:a16="http://schemas.microsoft.com/office/drawing/2014/main" id="{34BB830C-9F87-845B-5FB9-7DA077B5BECB}"/>
                  </a:ext>
                </a:extLst>
              </p:cNvPr>
              <p:cNvSpPr/>
              <p:nvPr/>
            </p:nvSpPr>
            <p:spPr>
              <a:xfrm>
                <a:off x="5464240" y="187394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334" name="Cube 2333">
                <a:extLst>
                  <a:ext uri="{FF2B5EF4-FFF2-40B4-BE49-F238E27FC236}">
                    <a16:creationId xmlns:a16="http://schemas.microsoft.com/office/drawing/2014/main" id="{E2DF9CD5-32CC-3A6C-9AE7-41678D55268B}"/>
                  </a:ext>
                </a:extLst>
              </p:cNvPr>
              <p:cNvSpPr/>
              <p:nvPr/>
            </p:nvSpPr>
            <p:spPr>
              <a:xfrm>
                <a:off x="5374719" y="196441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335" name="Cube 2334">
                <a:extLst>
                  <a:ext uri="{FF2B5EF4-FFF2-40B4-BE49-F238E27FC236}">
                    <a16:creationId xmlns:a16="http://schemas.microsoft.com/office/drawing/2014/main" id="{51821D99-0569-3A1F-7360-A6F42009261A}"/>
                  </a:ext>
                </a:extLst>
              </p:cNvPr>
              <p:cNvSpPr/>
              <p:nvPr/>
            </p:nvSpPr>
            <p:spPr>
              <a:xfrm>
                <a:off x="5285198" y="205488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336" name="Cube 2335">
                <a:extLst>
                  <a:ext uri="{FF2B5EF4-FFF2-40B4-BE49-F238E27FC236}">
                    <a16:creationId xmlns:a16="http://schemas.microsoft.com/office/drawing/2014/main" id="{3209C112-A0E4-5D22-A887-1F746CF0AAF9}"/>
                  </a:ext>
                </a:extLst>
              </p:cNvPr>
              <p:cNvSpPr/>
              <p:nvPr/>
            </p:nvSpPr>
            <p:spPr>
              <a:xfrm>
                <a:off x="5195677" y="214535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C7077AFE-C354-BAFE-6344-F214E9EFF8AC}"/>
                  </a:ext>
                </a:extLst>
              </p:cNvPr>
              <p:cNvSpPr/>
              <p:nvPr/>
            </p:nvSpPr>
            <p:spPr>
              <a:xfrm>
                <a:off x="5822404" y="123275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130611AB-9B3F-EECB-DED3-6F7948C71854}"/>
                  </a:ext>
                </a:extLst>
              </p:cNvPr>
              <p:cNvSpPr/>
              <p:nvPr/>
            </p:nvSpPr>
            <p:spPr>
              <a:xfrm>
                <a:off x="5732880" y="132322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9B445E2F-4545-D0F5-06ED-033370E70115}"/>
                  </a:ext>
                </a:extLst>
              </p:cNvPr>
              <p:cNvSpPr/>
              <p:nvPr/>
            </p:nvSpPr>
            <p:spPr>
              <a:xfrm>
                <a:off x="5643359" y="141369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0BFF810D-44C3-49A1-651A-709DB72290CD}"/>
                  </a:ext>
                </a:extLst>
              </p:cNvPr>
              <p:cNvSpPr/>
              <p:nvPr/>
            </p:nvSpPr>
            <p:spPr>
              <a:xfrm>
                <a:off x="5553838" y="150416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09822573-D886-F2AF-C88D-A147DF210500}"/>
                  </a:ext>
                </a:extLst>
              </p:cNvPr>
              <p:cNvSpPr/>
              <p:nvPr/>
            </p:nvSpPr>
            <p:spPr>
              <a:xfrm>
                <a:off x="5464317" y="159463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3" name="Cube 22">
                <a:extLst>
                  <a:ext uri="{FF2B5EF4-FFF2-40B4-BE49-F238E27FC236}">
                    <a16:creationId xmlns:a16="http://schemas.microsoft.com/office/drawing/2014/main" id="{6BF09E8E-7AA6-CA0A-2099-180B5C39987A}"/>
                  </a:ext>
                </a:extLst>
              </p:cNvPr>
              <p:cNvSpPr/>
              <p:nvPr/>
            </p:nvSpPr>
            <p:spPr>
              <a:xfrm>
                <a:off x="5374796" y="168510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BAE1C85A-5CB0-D23B-0BC2-581743589683}"/>
                  </a:ext>
                </a:extLst>
              </p:cNvPr>
              <p:cNvSpPr/>
              <p:nvPr/>
            </p:nvSpPr>
            <p:spPr>
              <a:xfrm>
                <a:off x="5285275" y="177557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6" name="Cube 25">
                <a:extLst>
                  <a:ext uri="{FF2B5EF4-FFF2-40B4-BE49-F238E27FC236}">
                    <a16:creationId xmlns:a16="http://schemas.microsoft.com/office/drawing/2014/main" id="{A0CDC48D-274B-1AD1-D482-08604AE5046F}"/>
                  </a:ext>
                </a:extLst>
              </p:cNvPr>
              <p:cNvSpPr/>
              <p:nvPr/>
            </p:nvSpPr>
            <p:spPr>
              <a:xfrm>
                <a:off x="5195754" y="186604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8" name="Cube 27">
                <a:extLst>
                  <a:ext uri="{FF2B5EF4-FFF2-40B4-BE49-F238E27FC236}">
                    <a16:creationId xmlns:a16="http://schemas.microsoft.com/office/drawing/2014/main" id="{C2EC6122-42B8-C8EE-BCF7-03845DCC3701}"/>
                  </a:ext>
                </a:extLst>
              </p:cNvPr>
              <p:cNvSpPr/>
              <p:nvPr/>
            </p:nvSpPr>
            <p:spPr>
              <a:xfrm>
                <a:off x="5822404" y="95827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E3623EA4-A3A4-7EEA-F607-37DD7CD037D9}"/>
                  </a:ext>
                </a:extLst>
              </p:cNvPr>
              <p:cNvSpPr/>
              <p:nvPr/>
            </p:nvSpPr>
            <p:spPr>
              <a:xfrm>
                <a:off x="5732880" y="104874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31" name="Cube 30">
                <a:extLst>
                  <a:ext uri="{FF2B5EF4-FFF2-40B4-BE49-F238E27FC236}">
                    <a16:creationId xmlns:a16="http://schemas.microsoft.com/office/drawing/2014/main" id="{4BDCF18F-9959-2A04-7B2F-E344526BB6CA}"/>
                  </a:ext>
                </a:extLst>
              </p:cNvPr>
              <p:cNvSpPr/>
              <p:nvPr/>
            </p:nvSpPr>
            <p:spPr>
              <a:xfrm>
                <a:off x="5643359" y="113921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E408F204-E79D-D0DC-FC48-5CE6E90324A2}"/>
                  </a:ext>
                </a:extLst>
              </p:cNvPr>
              <p:cNvSpPr/>
              <p:nvPr/>
            </p:nvSpPr>
            <p:spPr>
              <a:xfrm>
                <a:off x="5553838" y="122968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34" name="Cube 33">
                <a:extLst>
                  <a:ext uri="{FF2B5EF4-FFF2-40B4-BE49-F238E27FC236}">
                    <a16:creationId xmlns:a16="http://schemas.microsoft.com/office/drawing/2014/main" id="{BCFE26B2-635D-BF4A-6BEB-5FD722450814}"/>
                  </a:ext>
                </a:extLst>
              </p:cNvPr>
              <p:cNvSpPr/>
              <p:nvPr/>
            </p:nvSpPr>
            <p:spPr>
              <a:xfrm>
                <a:off x="5464317" y="132015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35" name="Cube 34">
                <a:extLst>
                  <a:ext uri="{FF2B5EF4-FFF2-40B4-BE49-F238E27FC236}">
                    <a16:creationId xmlns:a16="http://schemas.microsoft.com/office/drawing/2014/main" id="{EFC503E7-CBC6-674F-0037-FF74A8F0E601}"/>
                  </a:ext>
                </a:extLst>
              </p:cNvPr>
              <p:cNvSpPr/>
              <p:nvPr/>
            </p:nvSpPr>
            <p:spPr>
              <a:xfrm>
                <a:off x="5374796" y="141062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37" name="Cube 36">
                <a:extLst>
                  <a:ext uri="{FF2B5EF4-FFF2-40B4-BE49-F238E27FC236}">
                    <a16:creationId xmlns:a16="http://schemas.microsoft.com/office/drawing/2014/main" id="{6F10D8A1-E14C-5998-C640-8BD3391441B2}"/>
                  </a:ext>
                </a:extLst>
              </p:cNvPr>
              <p:cNvSpPr/>
              <p:nvPr/>
            </p:nvSpPr>
            <p:spPr>
              <a:xfrm>
                <a:off x="5285275" y="150109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38" name="Cube 37">
                <a:extLst>
                  <a:ext uri="{FF2B5EF4-FFF2-40B4-BE49-F238E27FC236}">
                    <a16:creationId xmlns:a16="http://schemas.microsoft.com/office/drawing/2014/main" id="{EE5BEE91-C760-3D68-E339-636C46DDAC07}"/>
                  </a:ext>
                </a:extLst>
              </p:cNvPr>
              <p:cNvSpPr/>
              <p:nvPr/>
            </p:nvSpPr>
            <p:spPr>
              <a:xfrm>
                <a:off x="5195754" y="159156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39" name="Cube 38">
                <a:extLst>
                  <a:ext uri="{FF2B5EF4-FFF2-40B4-BE49-F238E27FC236}">
                    <a16:creationId xmlns:a16="http://schemas.microsoft.com/office/drawing/2014/main" id="{33751511-BDF7-9EB0-066A-D893698B2E2D}"/>
                  </a:ext>
                </a:extLst>
              </p:cNvPr>
              <p:cNvSpPr/>
              <p:nvPr/>
            </p:nvSpPr>
            <p:spPr>
              <a:xfrm>
                <a:off x="5822404" y="68498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0" name="Cube 39">
                <a:extLst>
                  <a:ext uri="{FF2B5EF4-FFF2-40B4-BE49-F238E27FC236}">
                    <a16:creationId xmlns:a16="http://schemas.microsoft.com/office/drawing/2014/main" id="{5956D96D-B579-C084-BEF5-B0AEC1EC96F0}"/>
                  </a:ext>
                </a:extLst>
              </p:cNvPr>
              <p:cNvSpPr/>
              <p:nvPr/>
            </p:nvSpPr>
            <p:spPr>
              <a:xfrm>
                <a:off x="5732880" y="77545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1" name="Cube 40">
                <a:extLst>
                  <a:ext uri="{FF2B5EF4-FFF2-40B4-BE49-F238E27FC236}">
                    <a16:creationId xmlns:a16="http://schemas.microsoft.com/office/drawing/2014/main" id="{BF766740-55C9-E22C-97C3-FF9F13359E6C}"/>
                  </a:ext>
                </a:extLst>
              </p:cNvPr>
              <p:cNvSpPr/>
              <p:nvPr/>
            </p:nvSpPr>
            <p:spPr>
              <a:xfrm>
                <a:off x="5643359" y="86592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2" name="Cube 41">
                <a:extLst>
                  <a:ext uri="{FF2B5EF4-FFF2-40B4-BE49-F238E27FC236}">
                    <a16:creationId xmlns:a16="http://schemas.microsoft.com/office/drawing/2014/main" id="{9BAAA4F8-AA31-4735-DA76-5C755C955E0D}"/>
                  </a:ext>
                </a:extLst>
              </p:cNvPr>
              <p:cNvSpPr/>
              <p:nvPr/>
            </p:nvSpPr>
            <p:spPr>
              <a:xfrm>
                <a:off x="5553838" y="95639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3" name="Cube 42">
                <a:extLst>
                  <a:ext uri="{FF2B5EF4-FFF2-40B4-BE49-F238E27FC236}">
                    <a16:creationId xmlns:a16="http://schemas.microsoft.com/office/drawing/2014/main" id="{F8E38485-CF91-DDA3-90C6-CD5BDE85E8DD}"/>
                  </a:ext>
                </a:extLst>
              </p:cNvPr>
              <p:cNvSpPr/>
              <p:nvPr/>
            </p:nvSpPr>
            <p:spPr>
              <a:xfrm>
                <a:off x="5464317" y="104686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4" name="Cube 43">
                <a:extLst>
                  <a:ext uri="{FF2B5EF4-FFF2-40B4-BE49-F238E27FC236}">
                    <a16:creationId xmlns:a16="http://schemas.microsoft.com/office/drawing/2014/main" id="{CDDB4126-A436-585D-C08A-86F30D978CDA}"/>
                  </a:ext>
                </a:extLst>
              </p:cNvPr>
              <p:cNvSpPr/>
              <p:nvPr/>
            </p:nvSpPr>
            <p:spPr>
              <a:xfrm>
                <a:off x="5374796" y="113733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5" name="Cube 44">
                <a:extLst>
                  <a:ext uri="{FF2B5EF4-FFF2-40B4-BE49-F238E27FC236}">
                    <a16:creationId xmlns:a16="http://schemas.microsoft.com/office/drawing/2014/main" id="{727EAB15-E1E5-AD52-AACB-09B242FB2802}"/>
                  </a:ext>
                </a:extLst>
              </p:cNvPr>
              <p:cNvSpPr/>
              <p:nvPr/>
            </p:nvSpPr>
            <p:spPr>
              <a:xfrm>
                <a:off x="5285275" y="122780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6" name="Cube 45">
                <a:extLst>
                  <a:ext uri="{FF2B5EF4-FFF2-40B4-BE49-F238E27FC236}">
                    <a16:creationId xmlns:a16="http://schemas.microsoft.com/office/drawing/2014/main" id="{A558204D-F9AE-62CF-7385-41FABA2AC70D}"/>
                  </a:ext>
                </a:extLst>
              </p:cNvPr>
              <p:cNvSpPr/>
              <p:nvPr/>
            </p:nvSpPr>
            <p:spPr>
              <a:xfrm>
                <a:off x="5195754" y="131827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78A8357-2955-47BB-B218-AB1DD928E02C}"/>
                </a:ext>
              </a:extLst>
            </p:cNvPr>
            <p:cNvGrpSpPr/>
            <p:nvPr/>
          </p:nvGrpSpPr>
          <p:grpSpPr>
            <a:xfrm>
              <a:off x="6372000" y="2942740"/>
              <a:ext cx="986727" cy="1820372"/>
              <a:chOff x="5195677" y="684987"/>
              <a:chExt cx="986727" cy="1820372"/>
            </a:xfrm>
            <a:solidFill>
              <a:schemeClr val="accent5"/>
            </a:solidFill>
          </p:grpSpPr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E12D53EC-7C12-E24E-7473-66040D323A00}"/>
                  </a:ext>
                </a:extLst>
              </p:cNvPr>
              <p:cNvSpPr/>
              <p:nvPr/>
            </p:nvSpPr>
            <p:spPr>
              <a:xfrm>
                <a:off x="5822327" y="151206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BD4B3D09-4C5B-931B-9FE7-B61B654E6F1B}"/>
                  </a:ext>
                </a:extLst>
              </p:cNvPr>
              <p:cNvSpPr/>
              <p:nvPr/>
            </p:nvSpPr>
            <p:spPr>
              <a:xfrm>
                <a:off x="5732803" y="160253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29F180B5-C2D0-C11F-5D60-F2B205330CD2}"/>
                  </a:ext>
                </a:extLst>
              </p:cNvPr>
              <p:cNvSpPr/>
              <p:nvPr/>
            </p:nvSpPr>
            <p:spPr>
              <a:xfrm>
                <a:off x="5643282" y="169300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891F6606-4B78-0D1F-3DA7-C4E0EE4DAFBE}"/>
                  </a:ext>
                </a:extLst>
              </p:cNvPr>
              <p:cNvSpPr/>
              <p:nvPr/>
            </p:nvSpPr>
            <p:spPr>
              <a:xfrm>
                <a:off x="5553761" y="178347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63" name="Cube 62">
                <a:extLst>
                  <a:ext uri="{FF2B5EF4-FFF2-40B4-BE49-F238E27FC236}">
                    <a16:creationId xmlns:a16="http://schemas.microsoft.com/office/drawing/2014/main" id="{022E049E-3ADA-198C-B7E9-D47A96E13F18}"/>
                  </a:ext>
                </a:extLst>
              </p:cNvPr>
              <p:cNvSpPr/>
              <p:nvPr/>
            </p:nvSpPr>
            <p:spPr>
              <a:xfrm>
                <a:off x="5464240" y="187394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92" name="Cube 191">
                <a:extLst>
                  <a:ext uri="{FF2B5EF4-FFF2-40B4-BE49-F238E27FC236}">
                    <a16:creationId xmlns:a16="http://schemas.microsoft.com/office/drawing/2014/main" id="{DF73C2EE-6EFB-6D80-D1CD-549A1E6B61F0}"/>
                  </a:ext>
                </a:extLst>
              </p:cNvPr>
              <p:cNvSpPr/>
              <p:nvPr/>
            </p:nvSpPr>
            <p:spPr>
              <a:xfrm>
                <a:off x="5374719" y="196441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93" name="Cube 192">
                <a:extLst>
                  <a:ext uri="{FF2B5EF4-FFF2-40B4-BE49-F238E27FC236}">
                    <a16:creationId xmlns:a16="http://schemas.microsoft.com/office/drawing/2014/main" id="{4BE5FB37-1EBF-1051-6C74-2D9520F6C573}"/>
                  </a:ext>
                </a:extLst>
              </p:cNvPr>
              <p:cNvSpPr/>
              <p:nvPr/>
            </p:nvSpPr>
            <p:spPr>
              <a:xfrm>
                <a:off x="5285198" y="205488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94" name="Cube 193">
                <a:extLst>
                  <a:ext uri="{FF2B5EF4-FFF2-40B4-BE49-F238E27FC236}">
                    <a16:creationId xmlns:a16="http://schemas.microsoft.com/office/drawing/2014/main" id="{A1F85E1E-5303-F0F8-AAEA-9E7CE5F1B131}"/>
                  </a:ext>
                </a:extLst>
              </p:cNvPr>
              <p:cNvSpPr/>
              <p:nvPr/>
            </p:nvSpPr>
            <p:spPr>
              <a:xfrm>
                <a:off x="5195677" y="214535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195" name="Cube 194">
                <a:extLst>
                  <a:ext uri="{FF2B5EF4-FFF2-40B4-BE49-F238E27FC236}">
                    <a16:creationId xmlns:a16="http://schemas.microsoft.com/office/drawing/2014/main" id="{37F3E760-0B2B-EF72-511B-87E3CEBA3770}"/>
                  </a:ext>
                </a:extLst>
              </p:cNvPr>
              <p:cNvSpPr/>
              <p:nvPr/>
            </p:nvSpPr>
            <p:spPr>
              <a:xfrm>
                <a:off x="5822404" y="123275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96" name="Cube 195">
                <a:extLst>
                  <a:ext uri="{FF2B5EF4-FFF2-40B4-BE49-F238E27FC236}">
                    <a16:creationId xmlns:a16="http://schemas.microsoft.com/office/drawing/2014/main" id="{DD50F465-F0A9-25D7-ABE0-16370EACB7A3}"/>
                  </a:ext>
                </a:extLst>
              </p:cNvPr>
              <p:cNvSpPr/>
              <p:nvPr/>
            </p:nvSpPr>
            <p:spPr>
              <a:xfrm>
                <a:off x="5732880" y="132322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97" name="Cube 196">
                <a:extLst>
                  <a:ext uri="{FF2B5EF4-FFF2-40B4-BE49-F238E27FC236}">
                    <a16:creationId xmlns:a16="http://schemas.microsoft.com/office/drawing/2014/main" id="{6F0EEE3A-CE2D-4E69-FD36-2F5E88DA72C3}"/>
                  </a:ext>
                </a:extLst>
              </p:cNvPr>
              <p:cNvSpPr/>
              <p:nvPr/>
            </p:nvSpPr>
            <p:spPr>
              <a:xfrm>
                <a:off x="5643359" y="141369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98" name="Cube 197">
                <a:extLst>
                  <a:ext uri="{FF2B5EF4-FFF2-40B4-BE49-F238E27FC236}">
                    <a16:creationId xmlns:a16="http://schemas.microsoft.com/office/drawing/2014/main" id="{2E931BEE-256F-BB97-D517-C9FE6B531A47}"/>
                  </a:ext>
                </a:extLst>
              </p:cNvPr>
              <p:cNvSpPr/>
              <p:nvPr/>
            </p:nvSpPr>
            <p:spPr>
              <a:xfrm>
                <a:off x="5553838" y="150416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99" name="Cube 198">
                <a:extLst>
                  <a:ext uri="{FF2B5EF4-FFF2-40B4-BE49-F238E27FC236}">
                    <a16:creationId xmlns:a16="http://schemas.microsoft.com/office/drawing/2014/main" id="{59B4782D-F3AB-A618-6930-ED765C088740}"/>
                  </a:ext>
                </a:extLst>
              </p:cNvPr>
              <p:cNvSpPr/>
              <p:nvPr/>
            </p:nvSpPr>
            <p:spPr>
              <a:xfrm>
                <a:off x="5464317" y="159463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00" name="Cube 199">
                <a:extLst>
                  <a:ext uri="{FF2B5EF4-FFF2-40B4-BE49-F238E27FC236}">
                    <a16:creationId xmlns:a16="http://schemas.microsoft.com/office/drawing/2014/main" id="{903748A7-BF7F-A2FD-EA72-3F52DD0B0860}"/>
                  </a:ext>
                </a:extLst>
              </p:cNvPr>
              <p:cNvSpPr/>
              <p:nvPr/>
            </p:nvSpPr>
            <p:spPr>
              <a:xfrm>
                <a:off x="5374796" y="168510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01" name="Cube 200">
                <a:extLst>
                  <a:ext uri="{FF2B5EF4-FFF2-40B4-BE49-F238E27FC236}">
                    <a16:creationId xmlns:a16="http://schemas.microsoft.com/office/drawing/2014/main" id="{CA8DCE87-5DAC-95CA-5435-C2504D9C6C89}"/>
                  </a:ext>
                </a:extLst>
              </p:cNvPr>
              <p:cNvSpPr/>
              <p:nvPr/>
            </p:nvSpPr>
            <p:spPr>
              <a:xfrm>
                <a:off x="5285275" y="177557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02" name="Cube 201">
                <a:extLst>
                  <a:ext uri="{FF2B5EF4-FFF2-40B4-BE49-F238E27FC236}">
                    <a16:creationId xmlns:a16="http://schemas.microsoft.com/office/drawing/2014/main" id="{C5105E05-C9A1-BE15-7568-82E0B64F3853}"/>
                  </a:ext>
                </a:extLst>
              </p:cNvPr>
              <p:cNvSpPr/>
              <p:nvPr/>
            </p:nvSpPr>
            <p:spPr>
              <a:xfrm>
                <a:off x="5195754" y="186604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03" name="Cube 202">
                <a:extLst>
                  <a:ext uri="{FF2B5EF4-FFF2-40B4-BE49-F238E27FC236}">
                    <a16:creationId xmlns:a16="http://schemas.microsoft.com/office/drawing/2014/main" id="{7FFE24BB-13BF-9270-5DBB-4C07037B1390}"/>
                  </a:ext>
                </a:extLst>
              </p:cNvPr>
              <p:cNvSpPr/>
              <p:nvPr/>
            </p:nvSpPr>
            <p:spPr>
              <a:xfrm>
                <a:off x="5822404" y="95827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04" name="Cube 203">
                <a:extLst>
                  <a:ext uri="{FF2B5EF4-FFF2-40B4-BE49-F238E27FC236}">
                    <a16:creationId xmlns:a16="http://schemas.microsoft.com/office/drawing/2014/main" id="{15A0BB40-8EEB-3706-E60D-63D7DAC2EE2B}"/>
                  </a:ext>
                </a:extLst>
              </p:cNvPr>
              <p:cNvSpPr/>
              <p:nvPr/>
            </p:nvSpPr>
            <p:spPr>
              <a:xfrm>
                <a:off x="5732880" y="104874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05" name="Cube 204">
                <a:extLst>
                  <a:ext uri="{FF2B5EF4-FFF2-40B4-BE49-F238E27FC236}">
                    <a16:creationId xmlns:a16="http://schemas.microsoft.com/office/drawing/2014/main" id="{451D9D0F-DFE4-FC86-55C5-68C0F74BABF0}"/>
                  </a:ext>
                </a:extLst>
              </p:cNvPr>
              <p:cNvSpPr/>
              <p:nvPr/>
            </p:nvSpPr>
            <p:spPr>
              <a:xfrm>
                <a:off x="5643359" y="113921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06" name="Cube 205">
                <a:extLst>
                  <a:ext uri="{FF2B5EF4-FFF2-40B4-BE49-F238E27FC236}">
                    <a16:creationId xmlns:a16="http://schemas.microsoft.com/office/drawing/2014/main" id="{C7C323DC-DEC1-4931-5DED-60D5377C798B}"/>
                  </a:ext>
                </a:extLst>
              </p:cNvPr>
              <p:cNvSpPr/>
              <p:nvPr/>
            </p:nvSpPr>
            <p:spPr>
              <a:xfrm>
                <a:off x="5553838" y="122968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07" name="Cube 206">
                <a:extLst>
                  <a:ext uri="{FF2B5EF4-FFF2-40B4-BE49-F238E27FC236}">
                    <a16:creationId xmlns:a16="http://schemas.microsoft.com/office/drawing/2014/main" id="{C00B1449-E040-80F4-12ED-F5F0FC5E5C39}"/>
                  </a:ext>
                </a:extLst>
              </p:cNvPr>
              <p:cNvSpPr/>
              <p:nvPr/>
            </p:nvSpPr>
            <p:spPr>
              <a:xfrm>
                <a:off x="5464317" y="132015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08" name="Cube 207">
                <a:extLst>
                  <a:ext uri="{FF2B5EF4-FFF2-40B4-BE49-F238E27FC236}">
                    <a16:creationId xmlns:a16="http://schemas.microsoft.com/office/drawing/2014/main" id="{8C3F5676-BD02-45FF-80A0-AFB566B84352}"/>
                  </a:ext>
                </a:extLst>
              </p:cNvPr>
              <p:cNvSpPr/>
              <p:nvPr/>
            </p:nvSpPr>
            <p:spPr>
              <a:xfrm>
                <a:off x="5374796" y="141062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09" name="Cube 208">
                <a:extLst>
                  <a:ext uri="{FF2B5EF4-FFF2-40B4-BE49-F238E27FC236}">
                    <a16:creationId xmlns:a16="http://schemas.microsoft.com/office/drawing/2014/main" id="{232DE52F-3DD6-A35F-2EA5-57AF727A3545}"/>
                  </a:ext>
                </a:extLst>
              </p:cNvPr>
              <p:cNvSpPr/>
              <p:nvPr/>
            </p:nvSpPr>
            <p:spPr>
              <a:xfrm>
                <a:off x="5285275" y="150109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10" name="Cube 209">
                <a:extLst>
                  <a:ext uri="{FF2B5EF4-FFF2-40B4-BE49-F238E27FC236}">
                    <a16:creationId xmlns:a16="http://schemas.microsoft.com/office/drawing/2014/main" id="{7AA551DC-CD5B-B311-98FE-9A87DCAB9C2E}"/>
                  </a:ext>
                </a:extLst>
              </p:cNvPr>
              <p:cNvSpPr/>
              <p:nvPr/>
            </p:nvSpPr>
            <p:spPr>
              <a:xfrm>
                <a:off x="5195754" y="159156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11" name="Cube 210">
                <a:extLst>
                  <a:ext uri="{FF2B5EF4-FFF2-40B4-BE49-F238E27FC236}">
                    <a16:creationId xmlns:a16="http://schemas.microsoft.com/office/drawing/2014/main" id="{CBFA758A-CA52-2F98-8D01-FC00CF35FD4B}"/>
                  </a:ext>
                </a:extLst>
              </p:cNvPr>
              <p:cNvSpPr/>
              <p:nvPr/>
            </p:nvSpPr>
            <p:spPr>
              <a:xfrm>
                <a:off x="5822404" y="68498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12" name="Cube 211">
                <a:extLst>
                  <a:ext uri="{FF2B5EF4-FFF2-40B4-BE49-F238E27FC236}">
                    <a16:creationId xmlns:a16="http://schemas.microsoft.com/office/drawing/2014/main" id="{945B7690-43F2-58AC-EAE1-70EFA8E31ADE}"/>
                  </a:ext>
                </a:extLst>
              </p:cNvPr>
              <p:cNvSpPr/>
              <p:nvPr/>
            </p:nvSpPr>
            <p:spPr>
              <a:xfrm>
                <a:off x="5732880" y="77545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13" name="Cube 212">
                <a:extLst>
                  <a:ext uri="{FF2B5EF4-FFF2-40B4-BE49-F238E27FC236}">
                    <a16:creationId xmlns:a16="http://schemas.microsoft.com/office/drawing/2014/main" id="{4468E941-E9A2-F9CD-D686-046041079E77}"/>
                  </a:ext>
                </a:extLst>
              </p:cNvPr>
              <p:cNvSpPr/>
              <p:nvPr/>
            </p:nvSpPr>
            <p:spPr>
              <a:xfrm>
                <a:off x="5643359" y="86592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14" name="Cube 213">
                <a:extLst>
                  <a:ext uri="{FF2B5EF4-FFF2-40B4-BE49-F238E27FC236}">
                    <a16:creationId xmlns:a16="http://schemas.microsoft.com/office/drawing/2014/main" id="{2D063441-2B89-A531-879B-0E03E3F442A1}"/>
                  </a:ext>
                </a:extLst>
              </p:cNvPr>
              <p:cNvSpPr/>
              <p:nvPr/>
            </p:nvSpPr>
            <p:spPr>
              <a:xfrm>
                <a:off x="5553838" y="95639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15" name="Cube 214">
                <a:extLst>
                  <a:ext uri="{FF2B5EF4-FFF2-40B4-BE49-F238E27FC236}">
                    <a16:creationId xmlns:a16="http://schemas.microsoft.com/office/drawing/2014/main" id="{96456E1A-A816-B049-DC02-D909436A5F33}"/>
                  </a:ext>
                </a:extLst>
              </p:cNvPr>
              <p:cNvSpPr/>
              <p:nvPr/>
            </p:nvSpPr>
            <p:spPr>
              <a:xfrm>
                <a:off x="5464317" y="104686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16" name="Cube 215">
                <a:extLst>
                  <a:ext uri="{FF2B5EF4-FFF2-40B4-BE49-F238E27FC236}">
                    <a16:creationId xmlns:a16="http://schemas.microsoft.com/office/drawing/2014/main" id="{6BEE1797-7AB9-347F-6E64-0A0547BDC435}"/>
                  </a:ext>
                </a:extLst>
              </p:cNvPr>
              <p:cNvSpPr/>
              <p:nvPr/>
            </p:nvSpPr>
            <p:spPr>
              <a:xfrm>
                <a:off x="5374796" y="113733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17" name="Cube 216">
                <a:extLst>
                  <a:ext uri="{FF2B5EF4-FFF2-40B4-BE49-F238E27FC236}">
                    <a16:creationId xmlns:a16="http://schemas.microsoft.com/office/drawing/2014/main" id="{8F600F22-5157-B370-CF27-2B0C7B41E58E}"/>
                  </a:ext>
                </a:extLst>
              </p:cNvPr>
              <p:cNvSpPr/>
              <p:nvPr/>
            </p:nvSpPr>
            <p:spPr>
              <a:xfrm>
                <a:off x="5285275" y="122780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18" name="Cube 217">
                <a:extLst>
                  <a:ext uri="{FF2B5EF4-FFF2-40B4-BE49-F238E27FC236}">
                    <a16:creationId xmlns:a16="http://schemas.microsoft.com/office/drawing/2014/main" id="{9473EAC2-E792-DD0E-8988-D5974493E88A}"/>
                  </a:ext>
                </a:extLst>
              </p:cNvPr>
              <p:cNvSpPr/>
              <p:nvPr/>
            </p:nvSpPr>
            <p:spPr>
              <a:xfrm>
                <a:off x="5195754" y="131827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585A856F-0695-6DDD-7C33-806E42F57C08}"/>
                </a:ext>
              </a:extLst>
            </p:cNvPr>
            <p:cNvGrpSpPr/>
            <p:nvPr/>
          </p:nvGrpSpPr>
          <p:grpSpPr>
            <a:xfrm>
              <a:off x="6371923" y="1862740"/>
              <a:ext cx="986727" cy="1820372"/>
              <a:chOff x="5195677" y="684987"/>
              <a:chExt cx="986727" cy="1820372"/>
            </a:xfrm>
            <a:solidFill>
              <a:schemeClr val="accent6"/>
            </a:solidFill>
          </p:grpSpPr>
          <p:sp>
            <p:nvSpPr>
              <p:cNvPr id="220" name="Cube 219">
                <a:extLst>
                  <a:ext uri="{FF2B5EF4-FFF2-40B4-BE49-F238E27FC236}">
                    <a16:creationId xmlns:a16="http://schemas.microsoft.com/office/drawing/2014/main" id="{CB19D271-00B0-78A7-0466-6DBC2BE75C8A}"/>
                  </a:ext>
                </a:extLst>
              </p:cNvPr>
              <p:cNvSpPr/>
              <p:nvPr/>
            </p:nvSpPr>
            <p:spPr>
              <a:xfrm>
                <a:off x="5822327" y="151206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21" name="Cube 220">
                <a:extLst>
                  <a:ext uri="{FF2B5EF4-FFF2-40B4-BE49-F238E27FC236}">
                    <a16:creationId xmlns:a16="http://schemas.microsoft.com/office/drawing/2014/main" id="{63B1517B-1D32-23FB-22AE-701C36CEEF51}"/>
                  </a:ext>
                </a:extLst>
              </p:cNvPr>
              <p:cNvSpPr/>
              <p:nvPr/>
            </p:nvSpPr>
            <p:spPr>
              <a:xfrm>
                <a:off x="5732803" y="160253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22" name="Cube 221">
                <a:extLst>
                  <a:ext uri="{FF2B5EF4-FFF2-40B4-BE49-F238E27FC236}">
                    <a16:creationId xmlns:a16="http://schemas.microsoft.com/office/drawing/2014/main" id="{B3F5DC33-2876-60AF-3661-0EE1D9F37622}"/>
                  </a:ext>
                </a:extLst>
              </p:cNvPr>
              <p:cNvSpPr/>
              <p:nvPr/>
            </p:nvSpPr>
            <p:spPr>
              <a:xfrm>
                <a:off x="5643282" y="169300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23" name="Cube 222">
                <a:extLst>
                  <a:ext uri="{FF2B5EF4-FFF2-40B4-BE49-F238E27FC236}">
                    <a16:creationId xmlns:a16="http://schemas.microsoft.com/office/drawing/2014/main" id="{F17A5BF7-7392-9DAF-3391-28BB7C856666}"/>
                  </a:ext>
                </a:extLst>
              </p:cNvPr>
              <p:cNvSpPr/>
              <p:nvPr/>
            </p:nvSpPr>
            <p:spPr>
              <a:xfrm>
                <a:off x="5553761" y="178347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25" name="Cube 224">
                <a:extLst>
                  <a:ext uri="{FF2B5EF4-FFF2-40B4-BE49-F238E27FC236}">
                    <a16:creationId xmlns:a16="http://schemas.microsoft.com/office/drawing/2014/main" id="{D0AC9383-A61F-ABCE-9807-BCA0DE924780}"/>
                  </a:ext>
                </a:extLst>
              </p:cNvPr>
              <p:cNvSpPr/>
              <p:nvPr/>
            </p:nvSpPr>
            <p:spPr>
              <a:xfrm>
                <a:off x="5464240" y="187394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26" name="Cube 225">
                <a:extLst>
                  <a:ext uri="{FF2B5EF4-FFF2-40B4-BE49-F238E27FC236}">
                    <a16:creationId xmlns:a16="http://schemas.microsoft.com/office/drawing/2014/main" id="{F1039ACC-346B-D6F4-82F7-3C45AA6E126E}"/>
                  </a:ext>
                </a:extLst>
              </p:cNvPr>
              <p:cNvSpPr/>
              <p:nvPr/>
            </p:nvSpPr>
            <p:spPr>
              <a:xfrm>
                <a:off x="5374719" y="196441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27" name="Cube 226">
                <a:extLst>
                  <a:ext uri="{FF2B5EF4-FFF2-40B4-BE49-F238E27FC236}">
                    <a16:creationId xmlns:a16="http://schemas.microsoft.com/office/drawing/2014/main" id="{F408B5D3-7DF8-FD4B-1BF4-F2B368166736}"/>
                  </a:ext>
                </a:extLst>
              </p:cNvPr>
              <p:cNvSpPr/>
              <p:nvPr/>
            </p:nvSpPr>
            <p:spPr>
              <a:xfrm>
                <a:off x="5285198" y="205488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28" name="Cube 227">
                <a:extLst>
                  <a:ext uri="{FF2B5EF4-FFF2-40B4-BE49-F238E27FC236}">
                    <a16:creationId xmlns:a16="http://schemas.microsoft.com/office/drawing/2014/main" id="{22284C89-790F-5E88-7AD5-5069DDA2CD91}"/>
                  </a:ext>
                </a:extLst>
              </p:cNvPr>
              <p:cNvSpPr/>
              <p:nvPr/>
            </p:nvSpPr>
            <p:spPr>
              <a:xfrm>
                <a:off x="5195677" y="2145359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230" name="Cube 229">
                <a:extLst>
                  <a:ext uri="{FF2B5EF4-FFF2-40B4-BE49-F238E27FC236}">
                    <a16:creationId xmlns:a16="http://schemas.microsoft.com/office/drawing/2014/main" id="{B2C15A23-0CA1-9F5E-A82B-11401FE919B9}"/>
                  </a:ext>
                </a:extLst>
              </p:cNvPr>
              <p:cNvSpPr/>
              <p:nvPr/>
            </p:nvSpPr>
            <p:spPr>
              <a:xfrm>
                <a:off x="5822404" y="123275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31" name="Cube 230">
                <a:extLst>
                  <a:ext uri="{FF2B5EF4-FFF2-40B4-BE49-F238E27FC236}">
                    <a16:creationId xmlns:a16="http://schemas.microsoft.com/office/drawing/2014/main" id="{FA5BEDEF-8A35-73E5-A832-8E6E7BFF2ABD}"/>
                  </a:ext>
                </a:extLst>
              </p:cNvPr>
              <p:cNvSpPr/>
              <p:nvPr/>
            </p:nvSpPr>
            <p:spPr>
              <a:xfrm>
                <a:off x="5732880" y="132322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32" name="Cube 231">
                <a:extLst>
                  <a:ext uri="{FF2B5EF4-FFF2-40B4-BE49-F238E27FC236}">
                    <a16:creationId xmlns:a16="http://schemas.microsoft.com/office/drawing/2014/main" id="{66FB65E7-6562-E9FA-6063-1137EFF94B72}"/>
                  </a:ext>
                </a:extLst>
              </p:cNvPr>
              <p:cNvSpPr/>
              <p:nvPr/>
            </p:nvSpPr>
            <p:spPr>
              <a:xfrm>
                <a:off x="5643359" y="141369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33" name="Cube 232">
                <a:extLst>
                  <a:ext uri="{FF2B5EF4-FFF2-40B4-BE49-F238E27FC236}">
                    <a16:creationId xmlns:a16="http://schemas.microsoft.com/office/drawing/2014/main" id="{0FDA2B0A-901A-6F78-D9B6-00FFC0F3420E}"/>
                  </a:ext>
                </a:extLst>
              </p:cNvPr>
              <p:cNvSpPr/>
              <p:nvPr/>
            </p:nvSpPr>
            <p:spPr>
              <a:xfrm>
                <a:off x="5553838" y="150416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34" name="Cube 233">
                <a:extLst>
                  <a:ext uri="{FF2B5EF4-FFF2-40B4-BE49-F238E27FC236}">
                    <a16:creationId xmlns:a16="http://schemas.microsoft.com/office/drawing/2014/main" id="{1D147E69-4310-5BAD-A292-7761D0BD4E2D}"/>
                  </a:ext>
                </a:extLst>
              </p:cNvPr>
              <p:cNvSpPr/>
              <p:nvPr/>
            </p:nvSpPr>
            <p:spPr>
              <a:xfrm>
                <a:off x="5464317" y="159463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35" name="Cube 234">
                <a:extLst>
                  <a:ext uri="{FF2B5EF4-FFF2-40B4-BE49-F238E27FC236}">
                    <a16:creationId xmlns:a16="http://schemas.microsoft.com/office/drawing/2014/main" id="{E9D8A4B8-1E6A-4EDB-E60D-099D64E8FFAE}"/>
                  </a:ext>
                </a:extLst>
              </p:cNvPr>
              <p:cNvSpPr/>
              <p:nvPr/>
            </p:nvSpPr>
            <p:spPr>
              <a:xfrm>
                <a:off x="5374796" y="168510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36" name="Cube 235">
                <a:extLst>
                  <a:ext uri="{FF2B5EF4-FFF2-40B4-BE49-F238E27FC236}">
                    <a16:creationId xmlns:a16="http://schemas.microsoft.com/office/drawing/2014/main" id="{A48A1637-9095-28FF-A812-43F3C5F22A64}"/>
                  </a:ext>
                </a:extLst>
              </p:cNvPr>
              <p:cNvSpPr/>
              <p:nvPr/>
            </p:nvSpPr>
            <p:spPr>
              <a:xfrm>
                <a:off x="5285275" y="177557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37" name="Cube 236">
                <a:extLst>
                  <a:ext uri="{FF2B5EF4-FFF2-40B4-BE49-F238E27FC236}">
                    <a16:creationId xmlns:a16="http://schemas.microsoft.com/office/drawing/2014/main" id="{4BD3D048-DC1A-9AD3-C1F8-B68F8B1C1DF8}"/>
                  </a:ext>
                </a:extLst>
              </p:cNvPr>
              <p:cNvSpPr/>
              <p:nvPr/>
            </p:nvSpPr>
            <p:spPr>
              <a:xfrm>
                <a:off x="5195754" y="1866042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39" name="Cube 238">
                <a:extLst>
                  <a:ext uri="{FF2B5EF4-FFF2-40B4-BE49-F238E27FC236}">
                    <a16:creationId xmlns:a16="http://schemas.microsoft.com/office/drawing/2014/main" id="{CE3248C2-83D4-1D39-A525-184048C03598}"/>
                  </a:ext>
                </a:extLst>
              </p:cNvPr>
              <p:cNvSpPr/>
              <p:nvPr/>
            </p:nvSpPr>
            <p:spPr>
              <a:xfrm>
                <a:off x="5822404" y="95827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40" name="Cube 239">
                <a:extLst>
                  <a:ext uri="{FF2B5EF4-FFF2-40B4-BE49-F238E27FC236}">
                    <a16:creationId xmlns:a16="http://schemas.microsoft.com/office/drawing/2014/main" id="{FD05C874-A599-0238-1340-E31F21C9EE2F}"/>
                  </a:ext>
                </a:extLst>
              </p:cNvPr>
              <p:cNvSpPr/>
              <p:nvPr/>
            </p:nvSpPr>
            <p:spPr>
              <a:xfrm>
                <a:off x="5732880" y="104874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42" name="Cube 241">
                <a:extLst>
                  <a:ext uri="{FF2B5EF4-FFF2-40B4-BE49-F238E27FC236}">
                    <a16:creationId xmlns:a16="http://schemas.microsoft.com/office/drawing/2014/main" id="{CA241474-4C8F-47BA-125E-B87C41431355}"/>
                  </a:ext>
                </a:extLst>
              </p:cNvPr>
              <p:cNvSpPr/>
              <p:nvPr/>
            </p:nvSpPr>
            <p:spPr>
              <a:xfrm>
                <a:off x="5643359" y="113921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43" name="Cube 242">
                <a:extLst>
                  <a:ext uri="{FF2B5EF4-FFF2-40B4-BE49-F238E27FC236}">
                    <a16:creationId xmlns:a16="http://schemas.microsoft.com/office/drawing/2014/main" id="{0198A722-997C-4EAF-B1FE-98FD4E71AC1A}"/>
                  </a:ext>
                </a:extLst>
              </p:cNvPr>
              <p:cNvSpPr/>
              <p:nvPr/>
            </p:nvSpPr>
            <p:spPr>
              <a:xfrm>
                <a:off x="5553838" y="122968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45" name="Cube 244">
                <a:extLst>
                  <a:ext uri="{FF2B5EF4-FFF2-40B4-BE49-F238E27FC236}">
                    <a16:creationId xmlns:a16="http://schemas.microsoft.com/office/drawing/2014/main" id="{C9D3B009-4191-7458-6E44-1800EE0DE70D}"/>
                  </a:ext>
                </a:extLst>
              </p:cNvPr>
              <p:cNvSpPr/>
              <p:nvPr/>
            </p:nvSpPr>
            <p:spPr>
              <a:xfrm>
                <a:off x="5464317" y="132015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46" name="Cube 245">
                <a:extLst>
                  <a:ext uri="{FF2B5EF4-FFF2-40B4-BE49-F238E27FC236}">
                    <a16:creationId xmlns:a16="http://schemas.microsoft.com/office/drawing/2014/main" id="{DBEA5116-62FE-35B9-8485-A108E5893DBD}"/>
                  </a:ext>
                </a:extLst>
              </p:cNvPr>
              <p:cNvSpPr/>
              <p:nvPr/>
            </p:nvSpPr>
            <p:spPr>
              <a:xfrm>
                <a:off x="5374796" y="141062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48" name="Cube 247">
                <a:extLst>
                  <a:ext uri="{FF2B5EF4-FFF2-40B4-BE49-F238E27FC236}">
                    <a16:creationId xmlns:a16="http://schemas.microsoft.com/office/drawing/2014/main" id="{7E2D047C-9F2A-94DE-8E69-75337DBE2559}"/>
                  </a:ext>
                </a:extLst>
              </p:cNvPr>
              <p:cNvSpPr/>
              <p:nvPr/>
            </p:nvSpPr>
            <p:spPr>
              <a:xfrm>
                <a:off x="5285275" y="150109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49" name="Cube 248">
                <a:extLst>
                  <a:ext uri="{FF2B5EF4-FFF2-40B4-BE49-F238E27FC236}">
                    <a16:creationId xmlns:a16="http://schemas.microsoft.com/office/drawing/2014/main" id="{9390C7FB-77D2-A2D3-1EF5-5280642A9E10}"/>
                  </a:ext>
                </a:extLst>
              </p:cNvPr>
              <p:cNvSpPr/>
              <p:nvPr/>
            </p:nvSpPr>
            <p:spPr>
              <a:xfrm>
                <a:off x="5195754" y="159156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50" name="Cube 249">
                <a:extLst>
                  <a:ext uri="{FF2B5EF4-FFF2-40B4-BE49-F238E27FC236}">
                    <a16:creationId xmlns:a16="http://schemas.microsoft.com/office/drawing/2014/main" id="{BD020C9E-09D1-1BB2-FCA5-E17CEA06A893}"/>
                  </a:ext>
                </a:extLst>
              </p:cNvPr>
              <p:cNvSpPr/>
              <p:nvPr/>
            </p:nvSpPr>
            <p:spPr>
              <a:xfrm>
                <a:off x="5822404" y="68498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51" name="Cube 250">
                <a:extLst>
                  <a:ext uri="{FF2B5EF4-FFF2-40B4-BE49-F238E27FC236}">
                    <a16:creationId xmlns:a16="http://schemas.microsoft.com/office/drawing/2014/main" id="{8AB18EDB-3BCA-94C1-5A5E-E43D80989F1E}"/>
                  </a:ext>
                </a:extLst>
              </p:cNvPr>
              <p:cNvSpPr/>
              <p:nvPr/>
            </p:nvSpPr>
            <p:spPr>
              <a:xfrm>
                <a:off x="5732880" y="77545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52" name="Cube 251">
                <a:extLst>
                  <a:ext uri="{FF2B5EF4-FFF2-40B4-BE49-F238E27FC236}">
                    <a16:creationId xmlns:a16="http://schemas.microsoft.com/office/drawing/2014/main" id="{0D26A2B6-1A0E-3C28-5E87-0C79671F6927}"/>
                  </a:ext>
                </a:extLst>
              </p:cNvPr>
              <p:cNvSpPr/>
              <p:nvPr/>
            </p:nvSpPr>
            <p:spPr>
              <a:xfrm>
                <a:off x="5643359" y="86592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53" name="Cube 252">
                <a:extLst>
                  <a:ext uri="{FF2B5EF4-FFF2-40B4-BE49-F238E27FC236}">
                    <a16:creationId xmlns:a16="http://schemas.microsoft.com/office/drawing/2014/main" id="{AE36AF91-F700-80F8-80FA-1F4B1DC1CC72}"/>
                  </a:ext>
                </a:extLst>
              </p:cNvPr>
              <p:cNvSpPr/>
              <p:nvPr/>
            </p:nvSpPr>
            <p:spPr>
              <a:xfrm>
                <a:off x="5553838" y="95639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56" name="Cube 255">
                <a:extLst>
                  <a:ext uri="{FF2B5EF4-FFF2-40B4-BE49-F238E27FC236}">
                    <a16:creationId xmlns:a16="http://schemas.microsoft.com/office/drawing/2014/main" id="{3519AD20-94C7-124B-7343-421574B69FB4}"/>
                  </a:ext>
                </a:extLst>
              </p:cNvPr>
              <p:cNvSpPr/>
              <p:nvPr/>
            </p:nvSpPr>
            <p:spPr>
              <a:xfrm>
                <a:off x="5464317" y="104686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57" name="Cube 256">
                <a:extLst>
                  <a:ext uri="{FF2B5EF4-FFF2-40B4-BE49-F238E27FC236}">
                    <a16:creationId xmlns:a16="http://schemas.microsoft.com/office/drawing/2014/main" id="{C928B8BF-F187-168F-7035-DE818F81C15E}"/>
                  </a:ext>
                </a:extLst>
              </p:cNvPr>
              <p:cNvSpPr/>
              <p:nvPr/>
            </p:nvSpPr>
            <p:spPr>
              <a:xfrm>
                <a:off x="5374796" y="113733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58" name="Cube 257">
                <a:extLst>
                  <a:ext uri="{FF2B5EF4-FFF2-40B4-BE49-F238E27FC236}">
                    <a16:creationId xmlns:a16="http://schemas.microsoft.com/office/drawing/2014/main" id="{5DDD99C8-C84E-1B7E-E979-7DCFEBE6B324}"/>
                  </a:ext>
                </a:extLst>
              </p:cNvPr>
              <p:cNvSpPr/>
              <p:nvPr/>
            </p:nvSpPr>
            <p:spPr>
              <a:xfrm>
                <a:off x="5285275" y="122780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59" name="Cube 258">
                <a:extLst>
                  <a:ext uri="{FF2B5EF4-FFF2-40B4-BE49-F238E27FC236}">
                    <a16:creationId xmlns:a16="http://schemas.microsoft.com/office/drawing/2014/main" id="{73FA102E-8F21-6D16-1A1F-2C6A544BB83E}"/>
                  </a:ext>
                </a:extLst>
              </p:cNvPr>
              <p:cNvSpPr/>
              <p:nvPr/>
            </p:nvSpPr>
            <p:spPr>
              <a:xfrm>
                <a:off x="5195754" y="1318277"/>
                <a:ext cx="360000" cy="360000"/>
              </a:xfrm>
              <a:prstGeom prst="cub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091465D5-6907-7AED-9CC1-DAB57EAAAF0E}"/>
                </a:ext>
              </a:extLst>
            </p:cNvPr>
            <p:cNvGrpSpPr/>
            <p:nvPr/>
          </p:nvGrpSpPr>
          <p:grpSpPr>
            <a:xfrm>
              <a:off x="6372000" y="782740"/>
              <a:ext cx="986727" cy="1820372"/>
              <a:chOff x="5195677" y="684987"/>
              <a:chExt cx="986727" cy="1820372"/>
            </a:xfrm>
          </p:grpSpPr>
          <p:sp>
            <p:nvSpPr>
              <p:cNvPr id="261" name="Cube 260">
                <a:extLst>
                  <a:ext uri="{FF2B5EF4-FFF2-40B4-BE49-F238E27FC236}">
                    <a16:creationId xmlns:a16="http://schemas.microsoft.com/office/drawing/2014/main" id="{07B2B6C6-B826-CD29-AF8A-1F6C2D9E8445}"/>
                  </a:ext>
                </a:extLst>
              </p:cNvPr>
              <p:cNvSpPr/>
              <p:nvPr/>
            </p:nvSpPr>
            <p:spPr>
              <a:xfrm>
                <a:off x="5822327" y="1512069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62" name="Cube 261">
                <a:extLst>
                  <a:ext uri="{FF2B5EF4-FFF2-40B4-BE49-F238E27FC236}">
                    <a16:creationId xmlns:a16="http://schemas.microsoft.com/office/drawing/2014/main" id="{5112DDB9-BE3F-0EF2-8C27-6ECB4C2C2203}"/>
                  </a:ext>
                </a:extLst>
              </p:cNvPr>
              <p:cNvSpPr/>
              <p:nvPr/>
            </p:nvSpPr>
            <p:spPr>
              <a:xfrm>
                <a:off x="5732803" y="1602539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63" name="Cube 262">
                <a:extLst>
                  <a:ext uri="{FF2B5EF4-FFF2-40B4-BE49-F238E27FC236}">
                    <a16:creationId xmlns:a16="http://schemas.microsoft.com/office/drawing/2014/main" id="{B6684CF3-FA15-7587-07D5-AC7672780DA2}"/>
                  </a:ext>
                </a:extLst>
              </p:cNvPr>
              <p:cNvSpPr/>
              <p:nvPr/>
            </p:nvSpPr>
            <p:spPr>
              <a:xfrm>
                <a:off x="5643282" y="1693009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64" name="Cube 263">
                <a:extLst>
                  <a:ext uri="{FF2B5EF4-FFF2-40B4-BE49-F238E27FC236}">
                    <a16:creationId xmlns:a16="http://schemas.microsoft.com/office/drawing/2014/main" id="{609A5B24-C2ED-551B-84FD-8888BFCBD818}"/>
                  </a:ext>
                </a:extLst>
              </p:cNvPr>
              <p:cNvSpPr/>
              <p:nvPr/>
            </p:nvSpPr>
            <p:spPr>
              <a:xfrm>
                <a:off x="5553761" y="1783479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65" name="Cube 264">
                <a:extLst>
                  <a:ext uri="{FF2B5EF4-FFF2-40B4-BE49-F238E27FC236}">
                    <a16:creationId xmlns:a16="http://schemas.microsoft.com/office/drawing/2014/main" id="{372BFFDB-BD05-F2A9-A035-0E161F329FDE}"/>
                  </a:ext>
                </a:extLst>
              </p:cNvPr>
              <p:cNvSpPr/>
              <p:nvPr/>
            </p:nvSpPr>
            <p:spPr>
              <a:xfrm>
                <a:off x="5464240" y="1873949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66" name="Cube 265">
                <a:extLst>
                  <a:ext uri="{FF2B5EF4-FFF2-40B4-BE49-F238E27FC236}">
                    <a16:creationId xmlns:a16="http://schemas.microsoft.com/office/drawing/2014/main" id="{0566E241-B024-E306-DA5B-5E0FDC1DC463}"/>
                  </a:ext>
                </a:extLst>
              </p:cNvPr>
              <p:cNvSpPr/>
              <p:nvPr/>
            </p:nvSpPr>
            <p:spPr>
              <a:xfrm>
                <a:off x="5374719" y="1964419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67" name="Cube 266">
                <a:extLst>
                  <a:ext uri="{FF2B5EF4-FFF2-40B4-BE49-F238E27FC236}">
                    <a16:creationId xmlns:a16="http://schemas.microsoft.com/office/drawing/2014/main" id="{50408773-866F-665F-9F30-11EDAA8DE46C}"/>
                  </a:ext>
                </a:extLst>
              </p:cNvPr>
              <p:cNvSpPr/>
              <p:nvPr/>
            </p:nvSpPr>
            <p:spPr>
              <a:xfrm>
                <a:off x="5285198" y="2054889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68" name="Cube 267">
                <a:extLst>
                  <a:ext uri="{FF2B5EF4-FFF2-40B4-BE49-F238E27FC236}">
                    <a16:creationId xmlns:a16="http://schemas.microsoft.com/office/drawing/2014/main" id="{3A57E8C5-87F9-5588-540D-2CADD0C2256A}"/>
                  </a:ext>
                </a:extLst>
              </p:cNvPr>
              <p:cNvSpPr/>
              <p:nvPr/>
            </p:nvSpPr>
            <p:spPr>
              <a:xfrm>
                <a:off x="5195677" y="2145359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269" name="Cube 268">
                <a:extLst>
                  <a:ext uri="{FF2B5EF4-FFF2-40B4-BE49-F238E27FC236}">
                    <a16:creationId xmlns:a16="http://schemas.microsoft.com/office/drawing/2014/main" id="{91745A99-654D-260B-6A7B-0F197C6B4750}"/>
                  </a:ext>
                </a:extLst>
              </p:cNvPr>
              <p:cNvSpPr/>
              <p:nvPr/>
            </p:nvSpPr>
            <p:spPr>
              <a:xfrm>
                <a:off x="5822404" y="1232752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70" name="Cube 269">
                <a:extLst>
                  <a:ext uri="{FF2B5EF4-FFF2-40B4-BE49-F238E27FC236}">
                    <a16:creationId xmlns:a16="http://schemas.microsoft.com/office/drawing/2014/main" id="{8039EF0B-54A8-731C-87F2-3851CBBA15C8}"/>
                  </a:ext>
                </a:extLst>
              </p:cNvPr>
              <p:cNvSpPr/>
              <p:nvPr/>
            </p:nvSpPr>
            <p:spPr>
              <a:xfrm>
                <a:off x="5732880" y="1323222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72" name="Cube 271">
                <a:extLst>
                  <a:ext uri="{FF2B5EF4-FFF2-40B4-BE49-F238E27FC236}">
                    <a16:creationId xmlns:a16="http://schemas.microsoft.com/office/drawing/2014/main" id="{0FBC2A72-DE8F-6C23-28CA-A857EDCE1B7F}"/>
                  </a:ext>
                </a:extLst>
              </p:cNvPr>
              <p:cNvSpPr/>
              <p:nvPr/>
            </p:nvSpPr>
            <p:spPr>
              <a:xfrm>
                <a:off x="5643359" y="1413692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73" name="Cube 272">
                <a:extLst>
                  <a:ext uri="{FF2B5EF4-FFF2-40B4-BE49-F238E27FC236}">
                    <a16:creationId xmlns:a16="http://schemas.microsoft.com/office/drawing/2014/main" id="{7717E32D-66B0-9997-620A-96B77FA4B4A4}"/>
                  </a:ext>
                </a:extLst>
              </p:cNvPr>
              <p:cNvSpPr/>
              <p:nvPr/>
            </p:nvSpPr>
            <p:spPr>
              <a:xfrm>
                <a:off x="5553838" y="1504162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74" name="Cube 273">
                <a:extLst>
                  <a:ext uri="{FF2B5EF4-FFF2-40B4-BE49-F238E27FC236}">
                    <a16:creationId xmlns:a16="http://schemas.microsoft.com/office/drawing/2014/main" id="{F778427C-4226-5B60-B2B0-A1DA4539CC9D}"/>
                  </a:ext>
                </a:extLst>
              </p:cNvPr>
              <p:cNvSpPr/>
              <p:nvPr/>
            </p:nvSpPr>
            <p:spPr>
              <a:xfrm>
                <a:off x="5464317" y="1594632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75" name="Cube 274">
                <a:extLst>
                  <a:ext uri="{FF2B5EF4-FFF2-40B4-BE49-F238E27FC236}">
                    <a16:creationId xmlns:a16="http://schemas.microsoft.com/office/drawing/2014/main" id="{367D9D4D-8C4C-BC85-75BA-0E015CF31CF0}"/>
                  </a:ext>
                </a:extLst>
              </p:cNvPr>
              <p:cNvSpPr/>
              <p:nvPr/>
            </p:nvSpPr>
            <p:spPr>
              <a:xfrm>
                <a:off x="5374796" y="1685102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76" name="Cube 275">
                <a:extLst>
                  <a:ext uri="{FF2B5EF4-FFF2-40B4-BE49-F238E27FC236}">
                    <a16:creationId xmlns:a16="http://schemas.microsoft.com/office/drawing/2014/main" id="{D0653785-C4FA-2178-4FDD-F76956651405}"/>
                  </a:ext>
                </a:extLst>
              </p:cNvPr>
              <p:cNvSpPr/>
              <p:nvPr/>
            </p:nvSpPr>
            <p:spPr>
              <a:xfrm>
                <a:off x="5285275" y="1775572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77" name="Cube 276">
                <a:extLst>
                  <a:ext uri="{FF2B5EF4-FFF2-40B4-BE49-F238E27FC236}">
                    <a16:creationId xmlns:a16="http://schemas.microsoft.com/office/drawing/2014/main" id="{F73773D8-20A0-0E04-FE51-F20A7F167117}"/>
                  </a:ext>
                </a:extLst>
              </p:cNvPr>
              <p:cNvSpPr/>
              <p:nvPr/>
            </p:nvSpPr>
            <p:spPr>
              <a:xfrm>
                <a:off x="5195754" y="1866042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79" name="Cube 278">
                <a:extLst>
                  <a:ext uri="{FF2B5EF4-FFF2-40B4-BE49-F238E27FC236}">
                    <a16:creationId xmlns:a16="http://schemas.microsoft.com/office/drawing/2014/main" id="{3CFC218F-3C40-65E2-1AD1-546E19A1B953}"/>
                  </a:ext>
                </a:extLst>
              </p:cNvPr>
              <p:cNvSpPr/>
              <p:nvPr/>
            </p:nvSpPr>
            <p:spPr>
              <a:xfrm>
                <a:off x="5822404" y="958277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80" name="Cube 279">
                <a:extLst>
                  <a:ext uri="{FF2B5EF4-FFF2-40B4-BE49-F238E27FC236}">
                    <a16:creationId xmlns:a16="http://schemas.microsoft.com/office/drawing/2014/main" id="{D3E8A8D2-1CF2-E6E0-46BE-0B2B8E1B03A4}"/>
                  </a:ext>
                </a:extLst>
              </p:cNvPr>
              <p:cNvSpPr/>
              <p:nvPr/>
            </p:nvSpPr>
            <p:spPr>
              <a:xfrm>
                <a:off x="5732880" y="1048747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86" name="Cube 285">
                <a:extLst>
                  <a:ext uri="{FF2B5EF4-FFF2-40B4-BE49-F238E27FC236}">
                    <a16:creationId xmlns:a16="http://schemas.microsoft.com/office/drawing/2014/main" id="{46E464A5-2C68-9E39-B0ED-77405B62FBC0}"/>
                  </a:ext>
                </a:extLst>
              </p:cNvPr>
              <p:cNvSpPr/>
              <p:nvPr/>
            </p:nvSpPr>
            <p:spPr>
              <a:xfrm>
                <a:off x="5643359" y="1139217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17" name="Cube 416">
                <a:extLst>
                  <a:ext uri="{FF2B5EF4-FFF2-40B4-BE49-F238E27FC236}">
                    <a16:creationId xmlns:a16="http://schemas.microsoft.com/office/drawing/2014/main" id="{46D3735E-1952-4383-FF67-56CA7A6BC099}"/>
                  </a:ext>
                </a:extLst>
              </p:cNvPr>
              <p:cNvSpPr/>
              <p:nvPr/>
            </p:nvSpPr>
            <p:spPr>
              <a:xfrm>
                <a:off x="5553838" y="1229687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18" name="Cube 417">
                <a:extLst>
                  <a:ext uri="{FF2B5EF4-FFF2-40B4-BE49-F238E27FC236}">
                    <a16:creationId xmlns:a16="http://schemas.microsoft.com/office/drawing/2014/main" id="{6C04BE91-F813-1D92-98B1-85557E62BD68}"/>
                  </a:ext>
                </a:extLst>
              </p:cNvPr>
              <p:cNvSpPr/>
              <p:nvPr/>
            </p:nvSpPr>
            <p:spPr>
              <a:xfrm>
                <a:off x="5464317" y="1320157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33" name="Cube 432">
                <a:extLst>
                  <a:ext uri="{FF2B5EF4-FFF2-40B4-BE49-F238E27FC236}">
                    <a16:creationId xmlns:a16="http://schemas.microsoft.com/office/drawing/2014/main" id="{6968B8DA-3019-D672-32AB-1DF6C6040827}"/>
                  </a:ext>
                </a:extLst>
              </p:cNvPr>
              <p:cNvSpPr/>
              <p:nvPr/>
            </p:nvSpPr>
            <p:spPr>
              <a:xfrm>
                <a:off x="5374796" y="1410627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34" name="Cube 433">
                <a:extLst>
                  <a:ext uri="{FF2B5EF4-FFF2-40B4-BE49-F238E27FC236}">
                    <a16:creationId xmlns:a16="http://schemas.microsoft.com/office/drawing/2014/main" id="{85C3FF66-7689-D001-DBF4-EAEA719D865E}"/>
                  </a:ext>
                </a:extLst>
              </p:cNvPr>
              <p:cNvSpPr/>
              <p:nvPr/>
            </p:nvSpPr>
            <p:spPr>
              <a:xfrm>
                <a:off x="5285275" y="1501097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35" name="Cube 434">
                <a:extLst>
                  <a:ext uri="{FF2B5EF4-FFF2-40B4-BE49-F238E27FC236}">
                    <a16:creationId xmlns:a16="http://schemas.microsoft.com/office/drawing/2014/main" id="{D1452665-A6F0-9425-EC23-680CD8878EB3}"/>
                  </a:ext>
                </a:extLst>
              </p:cNvPr>
              <p:cNvSpPr/>
              <p:nvPr/>
            </p:nvSpPr>
            <p:spPr>
              <a:xfrm>
                <a:off x="5195754" y="1591567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36" name="Cube 435">
                <a:extLst>
                  <a:ext uri="{FF2B5EF4-FFF2-40B4-BE49-F238E27FC236}">
                    <a16:creationId xmlns:a16="http://schemas.microsoft.com/office/drawing/2014/main" id="{AE95AF29-D8BB-FB64-0920-EE474C76EA92}"/>
                  </a:ext>
                </a:extLst>
              </p:cNvPr>
              <p:cNvSpPr/>
              <p:nvPr/>
            </p:nvSpPr>
            <p:spPr>
              <a:xfrm>
                <a:off x="5822404" y="684987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37" name="Cube 436">
                <a:extLst>
                  <a:ext uri="{FF2B5EF4-FFF2-40B4-BE49-F238E27FC236}">
                    <a16:creationId xmlns:a16="http://schemas.microsoft.com/office/drawing/2014/main" id="{5ED708AF-2519-E573-8CDC-B3632A078650}"/>
                  </a:ext>
                </a:extLst>
              </p:cNvPr>
              <p:cNvSpPr/>
              <p:nvPr/>
            </p:nvSpPr>
            <p:spPr>
              <a:xfrm>
                <a:off x="5732880" y="775457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38" name="Cube 437">
                <a:extLst>
                  <a:ext uri="{FF2B5EF4-FFF2-40B4-BE49-F238E27FC236}">
                    <a16:creationId xmlns:a16="http://schemas.microsoft.com/office/drawing/2014/main" id="{C85B52E9-4981-56FC-C72D-C888C4BD552F}"/>
                  </a:ext>
                </a:extLst>
              </p:cNvPr>
              <p:cNvSpPr/>
              <p:nvPr/>
            </p:nvSpPr>
            <p:spPr>
              <a:xfrm>
                <a:off x="5643359" y="865927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39" name="Cube 438">
                <a:extLst>
                  <a:ext uri="{FF2B5EF4-FFF2-40B4-BE49-F238E27FC236}">
                    <a16:creationId xmlns:a16="http://schemas.microsoft.com/office/drawing/2014/main" id="{18560804-DDAF-259E-1C06-0805CB7CBB34}"/>
                  </a:ext>
                </a:extLst>
              </p:cNvPr>
              <p:cNvSpPr/>
              <p:nvPr/>
            </p:nvSpPr>
            <p:spPr>
              <a:xfrm>
                <a:off x="5553838" y="956397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41" name="Cube 440">
                <a:extLst>
                  <a:ext uri="{FF2B5EF4-FFF2-40B4-BE49-F238E27FC236}">
                    <a16:creationId xmlns:a16="http://schemas.microsoft.com/office/drawing/2014/main" id="{CD781D3F-5D32-8F40-ED95-21E1DA0853C4}"/>
                  </a:ext>
                </a:extLst>
              </p:cNvPr>
              <p:cNvSpPr/>
              <p:nvPr/>
            </p:nvSpPr>
            <p:spPr>
              <a:xfrm>
                <a:off x="5464317" y="1046867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42" name="Cube 441">
                <a:extLst>
                  <a:ext uri="{FF2B5EF4-FFF2-40B4-BE49-F238E27FC236}">
                    <a16:creationId xmlns:a16="http://schemas.microsoft.com/office/drawing/2014/main" id="{BB9A59E3-DA87-F5B1-5113-359BA8F3F7E8}"/>
                  </a:ext>
                </a:extLst>
              </p:cNvPr>
              <p:cNvSpPr/>
              <p:nvPr/>
            </p:nvSpPr>
            <p:spPr>
              <a:xfrm>
                <a:off x="5374796" y="1137337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43" name="Cube 442">
                <a:extLst>
                  <a:ext uri="{FF2B5EF4-FFF2-40B4-BE49-F238E27FC236}">
                    <a16:creationId xmlns:a16="http://schemas.microsoft.com/office/drawing/2014/main" id="{58744188-77A7-B801-B018-B6B410A94F0A}"/>
                  </a:ext>
                </a:extLst>
              </p:cNvPr>
              <p:cNvSpPr/>
              <p:nvPr/>
            </p:nvSpPr>
            <p:spPr>
              <a:xfrm>
                <a:off x="5285275" y="1227807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44" name="Cube 443">
                <a:extLst>
                  <a:ext uri="{FF2B5EF4-FFF2-40B4-BE49-F238E27FC236}">
                    <a16:creationId xmlns:a16="http://schemas.microsoft.com/office/drawing/2014/main" id="{66DB730A-E2EC-066A-2662-61B6017D450D}"/>
                  </a:ext>
                </a:extLst>
              </p:cNvPr>
              <p:cNvSpPr/>
              <p:nvPr/>
            </p:nvSpPr>
            <p:spPr>
              <a:xfrm>
                <a:off x="5195754" y="1318277"/>
                <a:ext cx="360000" cy="360000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07DAB84A-7E17-AF7A-DBA1-C0E1B2E05CE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800760" y="4583435"/>
              <a:ext cx="144000" cy="144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46" name="Group 445">
            <a:extLst>
              <a:ext uri="{FF2B5EF4-FFF2-40B4-BE49-F238E27FC236}">
                <a16:creationId xmlns:a16="http://schemas.microsoft.com/office/drawing/2014/main" id="{D8FCF2AB-6DC4-011E-8AC7-976DF385C9BF}"/>
              </a:ext>
            </a:extLst>
          </p:cNvPr>
          <p:cNvGrpSpPr/>
          <p:nvPr/>
        </p:nvGrpSpPr>
        <p:grpSpPr>
          <a:xfrm>
            <a:off x="4041363" y="4284000"/>
            <a:ext cx="986650" cy="2092580"/>
            <a:chOff x="1517411" y="3065293"/>
            <a:chExt cx="986650" cy="2092580"/>
          </a:xfrm>
          <a:solidFill>
            <a:schemeClr val="accent4"/>
          </a:solidFill>
        </p:grpSpPr>
        <p:sp>
          <p:nvSpPr>
            <p:cNvPr id="447" name="Cube 446">
              <a:extLst>
                <a:ext uri="{FF2B5EF4-FFF2-40B4-BE49-F238E27FC236}">
                  <a16:creationId xmlns:a16="http://schemas.microsoft.com/office/drawing/2014/main" id="{ABFB33EE-8687-B769-B8AF-F41D6473058F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40" name="Cube 2239">
              <a:extLst>
                <a:ext uri="{FF2B5EF4-FFF2-40B4-BE49-F238E27FC236}">
                  <a16:creationId xmlns:a16="http://schemas.microsoft.com/office/drawing/2014/main" id="{41111461-38C7-D7B8-88F2-F56441F24999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41" name="Cube 2240">
              <a:extLst>
                <a:ext uri="{FF2B5EF4-FFF2-40B4-BE49-F238E27FC236}">
                  <a16:creationId xmlns:a16="http://schemas.microsoft.com/office/drawing/2014/main" id="{D979665F-5473-1829-76C2-07750BAA4627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42" name="Cube 2241">
              <a:extLst>
                <a:ext uri="{FF2B5EF4-FFF2-40B4-BE49-F238E27FC236}">
                  <a16:creationId xmlns:a16="http://schemas.microsoft.com/office/drawing/2014/main" id="{347304EB-A6B5-C133-3272-41151B8281D4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43" name="Cube 2242">
              <a:extLst>
                <a:ext uri="{FF2B5EF4-FFF2-40B4-BE49-F238E27FC236}">
                  <a16:creationId xmlns:a16="http://schemas.microsoft.com/office/drawing/2014/main" id="{6C2659B4-35FA-6518-1D1C-E0E104F7AB0B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44" name="Cube 2243">
              <a:extLst>
                <a:ext uri="{FF2B5EF4-FFF2-40B4-BE49-F238E27FC236}">
                  <a16:creationId xmlns:a16="http://schemas.microsoft.com/office/drawing/2014/main" id="{851D2FB3-773A-97DE-D9F2-FE6E20EF61E3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45" name="Cube 2244">
              <a:extLst>
                <a:ext uri="{FF2B5EF4-FFF2-40B4-BE49-F238E27FC236}">
                  <a16:creationId xmlns:a16="http://schemas.microsoft.com/office/drawing/2014/main" id="{6592B1EA-8D91-2E77-C8D4-BD790C682234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46" name="Cube 2245">
              <a:extLst>
                <a:ext uri="{FF2B5EF4-FFF2-40B4-BE49-F238E27FC236}">
                  <a16:creationId xmlns:a16="http://schemas.microsoft.com/office/drawing/2014/main" id="{9EDCED7E-04EE-3FDD-C410-955D3B62DD8C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47" name="Cube 2246">
              <a:extLst>
                <a:ext uri="{FF2B5EF4-FFF2-40B4-BE49-F238E27FC236}">
                  <a16:creationId xmlns:a16="http://schemas.microsoft.com/office/drawing/2014/main" id="{14ADF288-D067-C862-D3AD-383C68C64005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48" name="Cube 2247">
              <a:extLst>
                <a:ext uri="{FF2B5EF4-FFF2-40B4-BE49-F238E27FC236}">
                  <a16:creationId xmlns:a16="http://schemas.microsoft.com/office/drawing/2014/main" id="{0DA52A71-ED1C-2D33-048E-59B12FF2B1D8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49" name="Cube 2248">
              <a:extLst>
                <a:ext uri="{FF2B5EF4-FFF2-40B4-BE49-F238E27FC236}">
                  <a16:creationId xmlns:a16="http://schemas.microsoft.com/office/drawing/2014/main" id="{BD944089-2F5C-94D0-4F23-F3795D5609A7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50" name="Cube 2249">
              <a:extLst>
                <a:ext uri="{FF2B5EF4-FFF2-40B4-BE49-F238E27FC236}">
                  <a16:creationId xmlns:a16="http://schemas.microsoft.com/office/drawing/2014/main" id="{3BFA705F-4EC3-71DE-01D2-B7038982C1D5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51" name="Cube 2250">
              <a:extLst>
                <a:ext uri="{FF2B5EF4-FFF2-40B4-BE49-F238E27FC236}">
                  <a16:creationId xmlns:a16="http://schemas.microsoft.com/office/drawing/2014/main" id="{7BC9099A-455E-7A52-111E-4BBD0AA2DFC8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52" name="Cube 2251">
              <a:extLst>
                <a:ext uri="{FF2B5EF4-FFF2-40B4-BE49-F238E27FC236}">
                  <a16:creationId xmlns:a16="http://schemas.microsoft.com/office/drawing/2014/main" id="{892A8BD0-9835-AD47-A785-B6E5CCBD36CA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53" name="Cube 2252">
              <a:extLst>
                <a:ext uri="{FF2B5EF4-FFF2-40B4-BE49-F238E27FC236}">
                  <a16:creationId xmlns:a16="http://schemas.microsoft.com/office/drawing/2014/main" id="{1CEE568D-EA9E-093F-D1A0-FFD2A0215533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54" name="Cube 2253">
              <a:extLst>
                <a:ext uri="{FF2B5EF4-FFF2-40B4-BE49-F238E27FC236}">
                  <a16:creationId xmlns:a16="http://schemas.microsoft.com/office/drawing/2014/main" id="{AD6982EA-B35C-46DE-03D1-5AC5C0E1FBC8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55" name="Cube 2254">
              <a:extLst>
                <a:ext uri="{FF2B5EF4-FFF2-40B4-BE49-F238E27FC236}">
                  <a16:creationId xmlns:a16="http://schemas.microsoft.com/office/drawing/2014/main" id="{17DA4141-E7BF-8F5D-03D1-FC9DCD201DF5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56" name="Cube 2255">
              <a:extLst>
                <a:ext uri="{FF2B5EF4-FFF2-40B4-BE49-F238E27FC236}">
                  <a16:creationId xmlns:a16="http://schemas.microsoft.com/office/drawing/2014/main" id="{396FC95A-C637-0635-5122-C7507BDD558A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57" name="Cube 2256">
              <a:extLst>
                <a:ext uri="{FF2B5EF4-FFF2-40B4-BE49-F238E27FC236}">
                  <a16:creationId xmlns:a16="http://schemas.microsoft.com/office/drawing/2014/main" id="{DEA50117-9C66-372F-2B44-6E67CF1028B7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58" name="Cube 2257">
              <a:extLst>
                <a:ext uri="{FF2B5EF4-FFF2-40B4-BE49-F238E27FC236}">
                  <a16:creationId xmlns:a16="http://schemas.microsoft.com/office/drawing/2014/main" id="{84A38CCA-2DFF-635E-9BAE-C6EEB1AAF466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59" name="Cube 2258">
              <a:extLst>
                <a:ext uri="{FF2B5EF4-FFF2-40B4-BE49-F238E27FC236}">
                  <a16:creationId xmlns:a16="http://schemas.microsoft.com/office/drawing/2014/main" id="{EAEB86AF-9CBE-F26A-6D35-3FC885ECA9A2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60" name="Cube 2259">
              <a:extLst>
                <a:ext uri="{FF2B5EF4-FFF2-40B4-BE49-F238E27FC236}">
                  <a16:creationId xmlns:a16="http://schemas.microsoft.com/office/drawing/2014/main" id="{17D1C93D-7A1D-6BAC-AEA8-F1B956845CBE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61" name="Cube 2260">
              <a:extLst>
                <a:ext uri="{FF2B5EF4-FFF2-40B4-BE49-F238E27FC236}">
                  <a16:creationId xmlns:a16="http://schemas.microsoft.com/office/drawing/2014/main" id="{FCFEF111-8435-3CE4-E749-1D4234B427CA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62" name="Cube 2261">
              <a:extLst>
                <a:ext uri="{FF2B5EF4-FFF2-40B4-BE49-F238E27FC236}">
                  <a16:creationId xmlns:a16="http://schemas.microsoft.com/office/drawing/2014/main" id="{BF5C8B67-E960-3D60-7A41-18BFDFA0156B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63" name="Cube 2262">
              <a:extLst>
                <a:ext uri="{FF2B5EF4-FFF2-40B4-BE49-F238E27FC236}">
                  <a16:creationId xmlns:a16="http://schemas.microsoft.com/office/drawing/2014/main" id="{83F15615-330C-0B9A-A85D-160CA72691D8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64" name="Cube 2263">
              <a:extLst>
                <a:ext uri="{FF2B5EF4-FFF2-40B4-BE49-F238E27FC236}">
                  <a16:creationId xmlns:a16="http://schemas.microsoft.com/office/drawing/2014/main" id="{D636FD8C-EEF1-55E8-0855-6F4D30DD1C5B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65" name="Cube 2264">
              <a:extLst>
                <a:ext uri="{FF2B5EF4-FFF2-40B4-BE49-F238E27FC236}">
                  <a16:creationId xmlns:a16="http://schemas.microsoft.com/office/drawing/2014/main" id="{A83C6134-689D-C153-9664-164AEEC8AD1B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66" name="Cube 2265">
              <a:extLst>
                <a:ext uri="{FF2B5EF4-FFF2-40B4-BE49-F238E27FC236}">
                  <a16:creationId xmlns:a16="http://schemas.microsoft.com/office/drawing/2014/main" id="{F61E6468-7453-D1CB-8CBB-39D7B74D7B75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67" name="Cube 2266">
              <a:extLst>
                <a:ext uri="{FF2B5EF4-FFF2-40B4-BE49-F238E27FC236}">
                  <a16:creationId xmlns:a16="http://schemas.microsoft.com/office/drawing/2014/main" id="{30255663-4F1F-749B-F8B6-B79E947EF245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68" name="Cube 2267">
              <a:extLst>
                <a:ext uri="{FF2B5EF4-FFF2-40B4-BE49-F238E27FC236}">
                  <a16:creationId xmlns:a16="http://schemas.microsoft.com/office/drawing/2014/main" id="{0F664E0B-9620-6A22-A9D3-0274C441AA97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69" name="Cube 2268">
              <a:extLst>
                <a:ext uri="{FF2B5EF4-FFF2-40B4-BE49-F238E27FC236}">
                  <a16:creationId xmlns:a16="http://schemas.microsoft.com/office/drawing/2014/main" id="{7CD81299-738B-4780-2997-2CC7CC9820CD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70" name="Cube 2269">
              <a:extLst>
                <a:ext uri="{FF2B5EF4-FFF2-40B4-BE49-F238E27FC236}">
                  <a16:creationId xmlns:a16="http://schemas.microsoft.com/office/drawing/2014/main" id="{4699B780-8C51-1070-AF67-895D07EF0776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71" name="Cube 2270">
              <a:extLst>
                <a:ext uri="{FF2B5EF4-FFF2-40B4-BE49-F238E27FC236}">
                  <a16:creationId xmlns:a16="http://schemas.microsoft.com/office/drawing/2014/main" id="{FB06B131-DBDF-E503-BAD0-AEB5E1BD762E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72" name="Cube 2271">
              <a:extLst>
                <a:ext uri="{FF2B5EF4-FFF2-40B4-BE49-F238E27FC236}">
                  <a16:creationId xmlns:a16="http://schemas.microsoft.com/office/drawing/2014/main" id="{93669E38-FDCC-16C1-166B-15CB14EBF07C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73" name="Cube 2272">
              <a:extLst>
                <a:ext uri="{FF2B5EF4-FFF2-40B4-BE49-F238E27FC236}">
                  <a16:creationId xmlns:a16="http://schemas.microsoft.com/office/drawing/2014/main" id="{199E3F15-12E9-8FA5-315D-5207F8450251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74" name="Cube 2273">
              <a:extLst>
                <a:ext uri="{FF2B5EF4-FFF2-40B4-BE49-F238E27FC236}">
                  <a16:creationId xmlns:a16="http://schemas.microsoft.com/office/drawing/2014/main" id="{C3BAD43C-9F9D-8842-977E-047547B935F3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75" name="Cube 2274">
              <a:extLst>
                <a:ext uri="{FF2B5EF4-FFF2-40B4-BE49-F238E27FC236}">
                  <a16:creationId xmlns:a16="http://schemas.microsoft.com/office/drawing/2014/main" id="{C2B7DA53-2BA7-546F-9118-D6F6162034AB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76" name="Cube 2275">
              <a:extLst>
                <a:ext uri="{FF2B5EF4-FFF2-40B4-BE49-F238E27FC236}">
                  <a16:creationId xmlns:a16="http://schemas.microsoft.com/office/drawing/2014/main" id="{DAFDBF93-125A-34DA-346D-2054D988C642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77" name="Cube 2276">
              <a:extLst>
                <a:ext uri="{FF2B5EF4-FFF2-40B4-BE49-F238E27FC236}">
                  <a16:creationId xmlns:a16="http://schemas.microsoft.com/office/drawing/2014/main" id="{7D0C2FCC-F326-0DFA-270F-A34437EA1D32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78" name="Cube 2277">
              <a:extLst>
                <a:ext uri="{FF2B5EF4-FFF2-40B4-BE49-F238E27FC236}">
                  <a16:creationId xmlns:a16="http://schemas.microsoft.com/office/drawing/2014/main" id="{A43228EB-33A2-F1A4-6DE4-8CA8844E1400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2279" name="Group 2278">
            <a:extLst>
              <a:ext uri="{FF2B5EF4-FFF2-40B4-BE49-F238E27FC236}">
                <a16:creationId xmlns:a16="http://schemas.microsoft.com/office/drawing/2014/main" id="{A9E4415E-3831-58D6-72DE-E78F4A87FB5D}"/>
              </a:ext>
            </a:extLst>
          </p:cNvPr>
          <p:cNvGrpSpPr/>
          <p:nvPr/>
        </p:nvGrpSpPr>
        <p:grpSpPr>
          <a:xfrm>
            <a:off x="2404556" y="1008000"/>
            <a:ext cx="986650" cy="2092580"/>
            <a:chOff x="1517411" y="2517528"/>
            <a:chExt cx="986650" cy="2092580"/>
          </a:xfrm>
          <a:solidFill>
            <a:schemeClr val="accent2"/>
          </a:solidFill>
        </p:grpSpPr>
        <p:sp>
          <p:nvSpPr>
            <p:cNvPr id="2280" name="Cube 2279">
              <a:extLst>
                <a:ext uri="{FF2B5EF4-FFF2-40B4-BE49-F238E27FC236}">
                  <a16:creationId xmlns:a16="http://schemas.microsoft.com/office/drawing/2014/main" id="{CF08811E-AD68-B6C7-616B-F8B84F5637A5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81" name="Cube 2280">
              <a:extLst>
                <a:ext uri="{FF2B5EF4-FFF2-40B4-BE49-F238E27FC236}">
                  <a16:creationId xmlns:a16="http://schemas.microsoft.com/office/drawing/2014/main" id="{7867438F-4D53-C733-17D6-70AB7EFAF1C7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82" name="Cube 2281">
              <a:extLst>
                <a:ext uri="{FF2B5EF4-FFF2-40B4-BE49-F238E27FC236}">
                  <a16:creationId xmlns:a16="http://schemas.microsoft.com/office/drawing/2014/main" id="{3E106F0E-46B0-495A-12CF-5F6D1B54F0E1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83" name="Cube 2282">
              <a:extLst>
                <a:ext uri="{FF2B5EF4-FFF2-40B4-BE49-F238E27FC236}">
                  <a16:creationId xmlns:a16="http://schemas.microsoft.com/office/drawing/2014/main" id="{991A518A-3941-8502-5C64-77640DEEE1AB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84" name="Cube 2283">
              <a:extLst>
                <a:ext uri="{FF2B5EF4-FFF2-40B4-BE49-F238E27FC236}">
                  <a16:creationId xmlns:a16="http://schemas.microsoft.com/office/drawing/2014/main" id="{25113B51-E8C2-053A-A1A1-2F850D0D7CD6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85" name="Cube 2284">
              <a:extLst>
                <a:ext uri="{FF2B5EF4-FFF2-40B4-BE49-F238E27FC236}">
                  <a16:creationId xmlns:a16="http://schemas.microsoft.com/office/drawing/2014/main" id="{B90B1DAD-1AB9-C3AA-616A-4EA4BC3FEA8D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86" name="Cube 2285">
              <a:extLst>
                <a:ext uri="{FF2B5EF4-FFF2-40B4-BE49-F238E27FC236}">
                  <a16:creationId xmlns:a16="http://schemas.microsoft.com/office/drawing/2014/main" id="{FD29D836-1895-4A71-53CC-AF201ADED12E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" name="Cube 447">
              <a:extLst>
                <a:ext uri="{FF2B5EF4-FFF2-40B4-BE49-F238E27FC236}">
                  <a16:creationId xmlns:a16="http://schemas.microsoft.com/office/drawing/2014/main" id="{FC862C07-54C9-C575-79AF-3518676F0B3B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" name="Cube 448">
              <a:extLst>
                <a:ext uri="{FF2B5EF4-FFF2-40B4-BE49-F238E27FC236}">
                  <a16:creationId xmlns:a16="http://schemas.microsoft.com/office/drawing/2014/main" id="{281FAE2F-F9C2-210C-AD1C-A3AD68E8F444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" name="Cube 449">
              <a:extLst>
                <a:ext uri="{FF2B5EF4-FFF2-40B4-BE49-F238E27FC236}">
                  <a16:creationId xmlns:a16="http://schemas.microsoft.com/office/drawing/2014/main" id="{C2E3A876-C696-7943-225A-8B7A9E4517AB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1" name="Cube 450">
              <a:extLst>
                <a:ext uri="{FF2B5EF4-FFF2-40B4-BE49-F238E27FC236}">
                  <a16:creationId xmlns:a16="http://schemas.microsoft.com/office/drawing/2014/main" id="{3B4D0BCE-A4B5-B4E7-04B0-D53EDE7A3CB6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2" name="Cube 451">
              <a:extLst>
                <a:ext uri="{FF2B5EF4-FFF2-40B4-BE49-F238E27FC236}">
                  <a16:creationId xmlns:a16="http://schemas.microsoft.com/office/drawing/2014/main" id="{00AD1D61-EB58-8750-E4F1-E383F259A6FB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3" name="Cube 452">
              <a:extLst>
                <a:ext uri="{FF2B5EF4-FFF2-40B4-BE49-F238E27FC236}">
                  <a16:creationId xmlns:a16="http://schemas.microsoft.com/office/drawing/2014/main" id="{7715578D-6720-1342-593D-607E289D20D1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4" name="Cube 453">
              <a:extLst>
                <a:ext uri="{FF2B5EF4-FFF2-40B4-BE49-F238E27FC236}">
                  <a16:creationId xmlns:a16="http://schemas.microsoft.com/office/drawing/2014/main" id="{467CCF77-F254-55B5-09B1-4AA074531C81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5" name="Cube 454">
              <a:extLst>
                <a:ext uri="{FF2B5EF4-FFF2-40B4-BE49-F238E27FC236}">
                  <a16:creationId xmlns:a16="http://schemas.microsoft.com/office/drawing/2014/main" id="{FA21266C-6F24-33BB-04B5-8E28FB6236E3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6" name="Cube 455">
              <a:extLst>
                <a:ext uri="{FF2B5EF4-FFF2-40B4-BE49-F238E27FC236}">
                  <a16:creationId xmlns:a16="http://schemas.microsoft.com/office/drawing/2014/main" id="{513B914E-730C-EC50-19BD-8F11E21C40A2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7" name="Cube 456">
              <a:extLst>
                <a:ext uri="{FF2B5EF4-FFF2-40B4-BE49-F238E27FC236}">
                  <a16:creationId xmlns:a16="http://schemas.microsoft.com/office/drawing/2014/main" id="{E72A8E35-F8A4-6E84-75CD-0B7E1375412B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8" name="Cube 457">
              <a:extLst>
                <a:ext uri="{FF2B5EF4-FFF2-40B4-BE49-F238E27FC236}">
                  <a16:creationId xmlns:a16="http://schemas.microsoft.com/office/drawing/2014/main" id="{A5DF9CFC-407A-C680-69B7-F3F279156522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9" name="Cube 458">
              <a:extLst>
                <a:ext uri="{FF2B5EF4-FFF2-40B4-BE49-F238E27FC236}">
                  <a16:creationId xmlns:a16="http://schemas.microsoft.com/office/drawing/2014/main" id="{7946C0E0-1222-668F-CC79-6B88156F4165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60" name="Cube 459">
              <a:extLst>
                <a:ext uri="{FF2B5EF4-FFF2-40B4-BE49-F238E27FC236}">
                  <a16:creationId xmlns:a16="http://schemas.microsoft.com/office/drawing/2014/main" id="{D46E7DF2-64BD-0172-B229-BC6509E5B81B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61" name="Cube 460">
              <a:extLst>
                <a:ext uri="{FF2B5EF4-FFF2-40B4-BE49-F238E27FC236}">
                  <a16:creationId xmlns:a16="http://schemas.microsoft.com/office/drawing/2014/main" id="{893CA714-4838-97FB-4D51-E4E47F6FBF1E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62" name="Cube 461">
              <a:extLst>
                <a:ext uri="{FF2B5EF4-FFF2-40B4-BE49-F238E27FC236}">
                  <a16:creationId xmlns:a16="http://schemas.microsoft.com/office/drawing/2014/main" id="{E72F0DDA-CC4D-6FD5-3CEC-7F9F0E9C89F2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63" name="Cube 462">
              <a:extLst>
                <a:ext uri="{FF2B5EF4-FFF2-40B4-BE49-F238E27FC236}">
                  <a16:creationId xmlns:a16="http://schemas.microsoft.com/office/drawing/2014/main" id="{9A08DFAD-BC68-0F3C-EF0D-725D833DE6B9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64" name="Cube 463">
              <a:extLst>
                <a:ext uri="{FF2B5EF4-FFF2-40B4-BE49-F238E27FC236}">
                  <a16:creationId xmlns:a16="http://schemas.microsoft.com/office/drawing/2014/main" id="{25F85D61-00E2-6CB3-9C9D-39C3706D0363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65" name="Cube 464">
              <a:extLst>
                <a:ext uri="{FF2B5EF4-FFF2-40B4-BE49-F238E27FC236}">
                  <a16:creationId xmlns:a16="http://schemas.microsoft.com/office/drawing/2014/main" id="{68CE6751-A779-CE55-3510-ECEC517FA367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66" name="Cube 465">
              <a:extLst>
                <a:ext uri="{FF2B5EF4-FFF2-40B4-BE49-F238E27FC236}">
                  <a16:creationId xmlns:a16="http://schemas.microsoft.com/office/drawing/2014/main" id="{5290FEF3-6995-B5FE-911C-071026E3F99F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67" name="Cube 466">
              <a:extLst>
                <a:ext uri="{FF2B5EF4-FFF2-40B4-BE49-F238E27FC236}">
                  <a16:creationId xmlns:a16="http://schemas.microsoft.com/office/drawing/2014/main" id="{A058EFDC-8F22-1FE3-4FB0-B30C664C3C95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68" name="Cube 467">
              <a:extLst>
                <a:ext uri="{FF2B5EF4-FFF2-40B4-BE49-F238E27FC236}">
                  <a16:creationId xmlns:a16="http://schemas.microsoft.com/office/drawing/2014/main" id="{57DBA9E0-BDB8-377A-90C5-BA1649DF9A73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69" name="Cube 468">
              <a:extLst>
                <a:ext uri="{FF2B5EF4-FFF2-40B4-BE49-F238E27FC236}">
                  <a16:creationId xmlns:a16="http://schemas.microsoft.com/office/drawing/2014/main" id="{D7E949A7-8B26-6585-5BD0-2BCFE64CB2E5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0" name="Cube 469">
              <a:extLst>
                <a:ext uri="{FF2B5EF4-FFF2-40B4-BE49-F238E27FC236}">
                  <a16:creationId xmlns:a16="http://schemas.microsoft.com/office/drawing/2014/main" id="{D9CADD56-9217-E3DA-EE43-0AEF3562B179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1" name="Cube 470">
              <a:extLst>
                <a:ext uri="{FF2B5EF4-FFF2-40B4-BE49-F238E27FC236}">
                  <a16:creationId xmlns:a16="http://schemas.microsoft.com/office/drawing/2014/main" id="{92F628E8-CDAA-1ADB-AD01-6083D2058275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2" name="Cube 471">
              <a:extLst>
                <a:ext uri="{FF2B5EF4-FFF2-40B4-BE49-F238E27FC236}">
                  <a16:creationId xmlns:a16="http://schemas.microsoft.com/office/drawing/2014/main" id="{7F380439-FDCC-E841-546C-1C88F573C86D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3" name="Cube 472">
              <a:extLst>
                <a:ext uri="{FF2B5EF4-FFF2-40B4-BE49-F238E27FC236}">
                  <a16:creationId xmlns:a16="http://schemas.microsoft.com/office/drawing/2014/main" id="{324D1292-1C5D-E545-7792-6851AD70EA1D}"/>
                </a:ext>
              </a:extLst>
            </p:cNvPr>
            <p:cNvSpPr/>
            <p:nvPr/>
          </p:nvSpPr>
          <p:spPr>
            <a:xfrm>
              <a:off x="2144061" y="2517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4" name="Cube 473">
              <a:extLst>
                <a:ext uri="{FF2B5EF4-FFF2-40B4-BE49-F238E27FC236}">
                  <a16:creationId xmlns:a16="http://schemas.microsoft.com/office/drawing/2014/main" id="{ABD569FF-230A-F137-5510-61100FD6DDDD}"/>
                </a:ext>
              </a:extLst>
            </p:cNvPr>
            <p:cNvSpPr/>
            <p:nvPr/>
          </p:nvSpPr>
          <p:spPr>
            <a:xfrm>
              <a:off x="2054537" y="2607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5" name="Cube 474">
              <a:extLst>
                <a:ext uri="{FF2B5EF4-FFF2-40B4-BE49-F238E27FC236}">
                  <a16:creationId xmlns:a16="http://schemas.microsoft.com/office/drawing/2014/main" id="{D2E7DC8D-978B-1522-2E85-0F8C3518097B}"/>
                </a:ext>
              </a:extLst>
            </p:cNvPr>
            <p:cNvSpPr/>
            <p:nvPr/>
          </p:nvSpPr>
          <p:spPr>
            <a:xfrm>
              <a:off x="1965016" y="2698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6" name="Cube 475">
              <a:extLst>
                <a:ext uri="{FF2B5EF4-FFF2-40B4-BE49-F238E27FC236}">
                  <a16:creationId xmlns:a16="http://schemas.microsoft.com/office/drawing/2014/main" id="{128E95D1-3AD9-31F0-466A-DD5577682BC0}"/>
                </a:ext>
              </a:extLst>
            </p:cNvPr>
            <p:cNvSpPr/>
            <p:nvPr/>
          </p:nvSpPr>
          <p:spPr>
            <a:xfrm>
              <a:off x="1875495" y="2788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7" name="Cube 476">
              <a:extLst>
                <a:ext uri="{FF2B5EF4-FFF2-40B4-BE49-F238E27FC236}">
                  <a16:creationId xmlns:a16="http://schemas.microsoft.com/office/drawing/2014/main" id="{A06DDDF3-CC1B-29F8-409C-95674DB22CF2}"/>
                </a:ext>
              </a:extLst>
            </p:cNvPr>
            <p:cNvSpPr/>
            <p:nvPr/>
          </p:nvSpPr>
          <p:spPr>
            <a:xfrm>
              <a:off x="1785974" y="2879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8" name="Cube 477">
              <a:extLst>
                <a:ext uri="{FF2B5EF4-FFF2-40B4-BE49-F238E27FC236}">
                  <a16:creationId xmlns:a16="http://schemas.microsoft.com/office/drawing/2014/main" id="{BC71C786-0640-4DD3-295F-BB9A29CFB69A}"/>
                </a:ext>
              </a:extLst>
            </p:cNvPr>
            <p:cNvSpPr/>
            <p:nvPr/>
          </p:nvSpPr>
          <p:spPr>
            <a:xfrm>
              <a:off x="1696453" y="2969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9" name="Cube 478">
              <a:extLst>
                <a:ext uri="{FF2B5EF4-FFF2-40B4-BE49-F238E27FC236}">
                  <a16:creationId xmlns:a16="http://schemas.microsoft.com/office/drawing/2014/main" id="{D296F023-A78B-EC67-1D37-C30E5A74951E}"/>
                </a:ext>
              </a:extLst>
            </p:cNvPr>
            <p:cNvSpPr/>
            <p:nvPr/>
          </p:nvSpPr>
          <p:spPr>
            <a:xfrm>
              <a:off x="1606932" y="3060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0" name="Cube 479">
              <a:extLst>
                <a:ext uri="{FF2B5EF4-FFF2-40B4-BE49-F238E27FC236}">
                  <a16:creationId xmlns:a16="http://schemas.microsoft.com/office/drawing/2014/main" id="{97DB44D7-D297-B5B4-78E1-1DB4B4649973}"/>
                </a:ext>
              </a:extLst>
            </p:cNvPr>
            <p:cNvSpPr/>
            <p:nvPr/>
          </p:nvSpPr>
          <p:spPr>
            <a:xfrm>
              <a:off x="1517411" y="3150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F7019896-ED3B-2A39-39CA-057612CB1DE0}"/>
              </a:ext>
            </a:extLst>
          </p:cNvPr>
          <p:cNvGrpSpPr/>
          <p:nvPr/>
        </p:nvGrpSpPr>
        <p:grpSpPr>
          <a:xfrm>
            <a:off x="2674411" y="2124000"/>
            <a:ext cx="986650" cy="2092580"/>
            <a:chOff x="1517411" y="2792003"/>
            <a:chExt cx="986650" cy="2092580"/>
          </a:xfrm>
          <a:solidFill>
            <a:schemeClr val="accent6"/>
          </a:solidFill>
        </p:grpSpPr>
        <p:sp>
          <p:nvSpPr>
            <p:cNvPr id="547" name="Cube 546">
              <a:extLst>
                <a:ext uri="{FF2B5EF4-FFF2-40B4-BE49-F238E27FC236}">
                  <a16:creationId xmlns:a16="http://schemas.microsoft.com/office/drawing/2014/main" id="{C5AD6568-DEBF-EB5A-4070-1CFA8384E9C6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48" name="Cube 547">
              <a:extLst>
                <a:ext uri="{FF2B5EF4-FFF2-40B4-BE49-F238E27FC236}">
                  <a16:creationId xmlns:a16="http://schemas.microsoft.com/office/drawing/2014/main" id="{F29A2CEA-0DC4-B3EB-F937-BB6B560CD066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49" name="Cube 548">
              <a:extLst>
                <a:ext uri="{FF2B5EF4-FFF2-40B4-BE49-F238E27FC236}">
                  <a16:creationId xmlns:a16="http://schemas.microsoft.com/office/drawing/2014/main" id="{CB139F39-87D2-32DA-29CE-F8B9CF58563D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50" name="Cube 549">
              <a:extLst>
                <a:ext uri="{FF2B5EF4-FFF2-40B4-BE49-F238E27FC236}">
                  <a16:creationId xmlns:a16="http://schemas.microsoft.com/office/drawing/2014/main" id="{B6AD414D-7121-63FA-706A-A885195799B0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51" name="Cube 550">
              <a:extLst>
                <a:ext uri="{FF2B5EF4-FFF2-40B4-BE49-F238E27FC236}">
                  <a16:creationId xmlns:a16="http://schemas.microsoft.com/office/drawing/2014/main" id="{CBBC52A3-B72A-A998-A401-C8F4CE589746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52" name="Cube 551">
              <a:extLst>
                <a:ext uri="{FF2B5EF4-FFF2-40B4-BE49-F238E27FC236}">
                  <a16:creationId xmlns:a16="http://schemas.microsoft.com/office/drawing/2014/main" id="{53ED6BD6-1DC6-4478-7BB2-BE493F1FE01D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53" name="Cube 552">
              <a:extLst>
                <a:ext uri="{FF2B5EF4-FFF2-40B4-BE49-F238E27FC236}">
                  <a16:creationId xmlns:a16="http://schemas.microsoft.com/office/drawing/2014/main" id="{0EA367EF-54C6-2A0F-CE0C-BF39F56C22D8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554" name="Cube 553">
              <a:extLst>
                <a:ext uri="{FF2B5EF4-FFF2-40B4-BE49-F238E27FC236}">
                  <a16:creationId xmlns:a16="http://schemas.microsoft.com/office/drawing/2014/main" id="{1EA20DE7-F977-1658-100D-3A1F433DBB66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55" name="Cube 554">
              <a:extLst>
                <a:ext uri="{FF2B5EF4-FFF2-40B4-BE49-F238E27FC236}">
                  <a16:creationId xmlns:a16="http://schemas.microsoft.com/office/drawing/2014/main" id="{909A5765-45A3-A111-D9D4-25D1C41B4524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56" name="Cube 555">
              <a:extLst>
                <a:ext uri="{FF2B5EF4-FFF2-40B4-BE49-F238E27FC236}">
                  <a16:creationId xmlns:a16="http://schemas.microsoft.com/office/drawing/2014/main" id="{01238BBF-D4BE-718C-95D0-27E7B2C49B15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57" name="Cube 556">
              <a:extLst>
                <a:ext uri="{FF2B5EF4-FFF2-40B4-BE49-F238E27FC236}">
                  <a16:creationId xmlns:a16="http://schemas.microsoft.com/office/drawing/2014/main" id="{31577294-6A28-7035-9B09-7EBD8B16AC43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58" name="Cube 557">
              <a:extLst>
                <a:ext uri="{FF2B5EF4-FFF2-40B4-BE49-F238E27FC236}">
                  <a16:creationId xmlns:a16="http://schemas.microsoft.com/office/drawing/2014/main" id="{A164B1B9-8712-FF7D-3BB3-180C15B5CE82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59" name="Cube 558">
              <a:extLst>
                <a:ext uri="{FF2B5EF4-FFF2-40B4-BE49-F238E27FC236}">
                  <a16:creationId xmlns:a16="http://schemas.microsoft.com/office/drawing/2014/main" id="{BD2B6184-C967-0341-655E-FDC2EED1F664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0" name="Cube 559">
              <a:extLst>
                <a:ext uri="{FF2B5EF4-FFF2-40B4-BE49-F238E27FC236}">
                  <a16:creationId xmlns:a16="http://schemas.microsoft.com/office/drawing/2014/main" id="{196F9F79-AB97-9EED-8062-0C7975586978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1" name="Cube 560">
              <a:extLst>
                <a:ext uri="{FF2B5EF4-FFF2-40B4-BE49-F238E27FC236}">
                  <a16:creationId xmlns:a16="http://schemas.microsoft.com/office/drawing/2014/main" id="{D6E7AD45-238B-7CD3-85E2-9BB56913F6A8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2" name="Cube 561">
              <a:extLst>
                <a:ext uri="{FF2B5EF4-FFF2-40B4-BE49-F238E27FC236}">
                  <a16:creationId xmlns:a16="http://schemas.microsoft.com/office/drawing/2014/main" id="{E27147F6-C281-26AB-D926-BDBF86DBB31E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3" name="Cube 562">
              <a:extLst>
                <a:ext uri="{FF2B5EF4-FFF2-40B4-BE49-F238E27FC236}">
                  <a16:creationId xmlns:a16="http://schemas.microsoft.com/office/drawing/2014/main" id="{F582DBA1-4A82-0CAD-C2AD-D9D43BD3A3D2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4" name="Cube 563">
              <a:extLst>
                <a:ext uri="{FF2B5EF4-FFF2-40B4-BE49-F238E27FC236}">
                  <a16:creationId xmlns:a16="http://schemas.microsoft.com/office/drawing/2014/main" id="{FB7C8A2C-0714-2D62-8C94-70F9C45F4CB5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5" name="Cube 564">
              <a:extLst>
                <a:ext uri="{FF2B5EF4-FFF2-40B4-BE49-F238E27FC236}">
                  <a16:creationId xmlns:a16="http://schemas.microsoft.com/office/drawing/2014/main" id="{E7875C83-F34E-7C47-1A96-68C9357FD331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6" name="Cube 565">
              <a:extLst>
                <a:ext uri="{FF2B5EF4-FFF2-40B4-BE49-F238E27FC236}">
                  <a16:creationId xmlns:a16="http://schemas.microsoft.com/office/drawing/2014/main" id="{42762C65-7343-DE1C-05CB-5DB1755FA2A9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7" name="Cube 566">
              <a:extLst>
                <a:ext uri="{FF2B5EF4-FFF2-40B4-BE49-F238E27FC236}">
                  <a16:creationId xmlns:a16="http://schemas.microsoft.com/office/drawing/2014/main" id="{988DB8F0-BA47-0520-18A0-BF7A17009946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8" name="Cube 567">
              <a:extLst>
                <a:ext uri="{FF2B5EF4-FFF2-40B4-BE49-F238E27FC236}">
                  <a16:creationId xmlns:a16="http://schemas.microsoft.com/office/drawing/2014/main" id="{997B979A-59D4-E9B0-2270-5807202087B7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9" name="Cube 568">
              <a:extLst>
                <a:ext uri="{FF2B5EF4-FFF2-40B4-BE49-F238E27FC236}">
                  <a16:creationId xmlns:a16="http://schemas.microsoft.com/office/drawing/2014/main" id="{821E9989-0F7B-C7FF-2B9F-8B8785F678FC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70" name="Cube 569">
              <a:extLst>
                <a:ext uri="{FF2B5EF4-FFF2-40B4-BE49-F238E27FC236}">
                  <a16:creationId xmlns:a16="http://schemas.microsoft.com/office/drawing/2014/main" id="{6C5A4309-0C43-24E3-0320-25169863AEE6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71" name="Cube 570">
              <a:extLst>
                <a:ext uri="{FF2B5EF4-FFF2-40B4-BE49-F238E27FC236}">
                  <a16:creationId xmlns:a16="http://schemas.microsoft.com/office/drawing/2014/main" id="{F0B2934A-4348-D9F6-52F6-E3F406B13C6F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72" name="Cube 571">
              <a:extLst>
                <a:ext uri="{FF2B5EF4-FFF2-40B4-BE49-F238E27FC236}">
                  <a16:creationId xmlns:a16="http://schemas.microsoft.com/office/drawing/2014/main" id="{D6D1889C-2ACA-DF04-1E1C-8FF79D94BAE0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73" name="Cube 572">
              <a:extLst>
                <a:ext uri="{FF2B5EF4-FFF2-40B4-BE49-F238E27FC236}">
                  <a16:creationId xmlns:a16="http://schemas.microsoft.com/office/drawing/2014/main" id="{D55AF6AA-A925-7ABD-3316-6650757D36D4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74" name="Cube 573">
              <a:extLst>
                <a:ext uri="{FF2B5EF4-FFF2-40B4-BE49-F238E27FC236}">
                  <a16:creationId xmlns:a16="http://schemas.microsoft.com/office/drawing/2014/main" id="{9F060FC3-C859-49A9-926A-F77D7A448670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75" name="Cube 574">
              <a:extLst>
                <a:ext uri="{FF2B5EF4-FFF2-40B4-BE49-F238E27FC236}">
                  <a16:creationId xmlns:a16="http://schemas.microsoft.com/office/drawing/2014/main" id="{F19D4969-B8AD-CD2A-1694-D182A8211100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88" name="Cube 2387">
              <a:extLst>
                <a:ext uri="{FF2B5EF4-FFF2-40B4-BE49-F238E27FC236}">
                  <a16:creationId xmlns:a16="http://schemas.microsoft.com/office/drawing/2014/main" id="{4A64EB2B-7A4B-4B46-67F7-69CA575003A6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89" name="Cube 2388">
              <a:extLst>
                <a:ext uri="{FF2B5EF4-FFF2-40B4-BE49-F238E27FC236}">
                  <a16:creationId xmlns:a16="http://schemas.microsoft.com/office/drawing/2014/main" id="{BF22C2C5-7FC0-A75E-CFCC-3B01C3D745BE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5" name="Cube 2414">
              <a:extLst>
                <a:ext uri="{FF2B5EF4-FFF2-40B4-BE49-F238E27FC236}">
                  <a16:creationId xmlns:a16="http://schemas.microsoft.com/office/drawing/2014/main" id="{DF5B9D75-DEC3-F78B-1E3C-9EB23B05FE25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6" name="Cube 2415">
              <a:extLst>
                <a:ext uri="{FF2B5EF4-FFF2-40B4-BE49-F238E27FC236}">
                  <a16:creationId xmlns:a16="http://schemas.microsoft.com/office/drawing/2014/main" id="{BED1B132-2A82-480D-BD09-9F25675EC28F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7" name="Cube 2416">
              <a:extLst>
                <a:ext uri="{FF2B5EF4-FFF2-40B4-BE49-F238E27FC236}">
                  <a16:creationId xmlns:a16="http://schemas.microsoft.com/office/drawing/2014/main" id="{7E53CD85-E7B7-BAEA-F240-5B51BD08C0AF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8" name="Cube 2417">
              <a:extLst>
                <a:ext uri="{FF2B5EF4-FFF2-40B4-BE49-F238E27FC236}">
                  <a16:creationId xmlns:a16="http://schemas.microsoft.com/office/drawing/2014/main" id="{D5421E06-0EF6-DF8D-4894-CBF8C75D9452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9" name="Cube 2418">
              <a:extLst>
                <a:ext uri="{FF2B5EF4-FFF2-40B4-BE49-F238E27FC236}">
                  <a16:creationId xmlns:a16="http://schemas.microsoft.com/office/drawing/2014/main" id="{C0F8B983-BF7E-4173-DC23-ECA7A107332C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20" name="Cube 2419">
              <a:extLst>
                <a:ext uri="{FF2B5EF4-FFF2-40B4-BE49-F238E27FC236}">
                  <a16:creationId xmlns:a16="http://schemas.microsoft.com/office/drawing/2014/main" id="{BC218F5F-613E-EC9A-4C04-DA07891F7D57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21" name="Cube 2420">
              <a:extLst>
                <a:ext uri="{FF2B5EF4-FFF2-40B4-BE49-F238E27FC236}">
                  <a16:creationId xmlns:a16="http://schemas.microsoft.com/office/drawing/2014/main" id="{A5D95939-C983-AE82-68A1-6E5EE4011967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22" name="Cube 2421">
              <a:extLst>
                <a:ext uri="{FF2B5EF4-FFF2-40B4-BE49-F238E27FC236}">
                  <a16:creationId xmlns:a16="http://schemas.microsoft.com/office/drawing/2014/main" id="{99C22FA6-C8DE-D62F-0A55-482EB5007349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23" name="Cube 2422">
              <a:extLst>
                <a:ext uri="{FF2B5EF4-FFF2-40B4-BE49-F238E27FC236}">
                  <a16:creationId xmlns:a16="http://schemas.microsoft.com/office/drawing/2014/main" id="{7AB21172-7BAB-499D-5E86-19CBF76334C5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2424" name="Group 2423">
            <a:extLst>
              <a:ext uri="{FF2B5EF4-FFF2-40B4-BE49-F238E27FC236}">
                <a16:creationId xmlns:a16="http://schemas.microsoft.com/office/drawing/2014/main" id="{1AB47134-630F-B836-B2AB-60EB664243F9}"/>
              </a:ext>
            </a:extLst>
          </p:cNvPr>
          <p:cNvGrpSpPr/>
          <p:nvPr/>
        </p:nvGrpSpPr>
        <p:grpSpPr>
          <a:xfrm>
            <a:off x="2962411" y="3204000"/>
            <a:ext cx="986650" cy="2092580"/>
            <a:chOff x="1517411" y="3065293"/>
            <a:chExt cx="986650" cy="2092580"/>
          </a:xfrm>
          <a:solidFill>
            <a:schemeClr val="accent5"/>
          </a:solidFill>
        </p:grpSpPr>
        <p:sp>
          <p:nvSpPr>
            <p:cNvPr id="2425" name="Cube 2424">
              <a:extLst>
                <a:ext uri="{FF2B5EF4-FFF2-40B4-BE49-F238E27FC236}">
                  <a16:creationId xmlns:a16="http://schemas.microsoft.com/office/drawing/2014/main" id="{ED4835E0-19B1-1DEB-F68F-C01D09EC7E96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26" name="Cube 2425">
              <a:extLst>
                <a:ext uri="{FF2B5EF4-FFF2-40B4-BE49-F238E27FC236}">
                  <a16:creationId xmlns:a16="http://schemas.microsoft.com/office/drawing/2014/main" id="{871A6DFD-0AA0-985D-0A15-62B4418969D7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27" name="Cube 2426">
              <a:extLst>
                <a:ext uri="{FF2B5EF4-FFF2-40B4-BE49-F238E27FC236}">
                  <a16:creationId xmlns:a16="http://schemas.microsoft.com/office/drawing/2014/main" id="{17CC0B70-263E-371F-90EC-983FB0D18ACF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28" name="Cube 2427">
              <a:extLst>
                <a:ext uri="{FF2B5EF4-FFF2-40B4-BE49-F238E27FC236}">
                  <a16:creationId xmlns:a16="http://schemas.microsoft.com/office/drawing/2014/main" id="{2D05B06A-C57D-D3AA-3642-4A0FC6DD79CB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29" name="Cube 2428">
              <a:extLst>
                <a:ext uri="{FF2B5EF4-FFF2-40B4-BE49-F238E27FC236}">
                  <a16:creationId xmlns:a16="http://schemas.microsoft.com/office/drawing/2014/main" id="{48A007BC-FF00-5241-F424-5024808D52B9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30" name="Cube 2429">
              <a:extLst>
                <a:ext uri="{FF2B5EF4-FFF2-40B4-BE49-F238E27FC236}">
                  <a16:creationId xmlns:a16="http://schemas.microsoft.com/office/drawing/2014/main" id="{765BC61C-66BA-1011-9E4F-5DFB9E0790C0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31" name="Cube 2430">
              <a:extLst>
                <a:ext uri="{FF2B5EF4-FFF2-40B4-BE49-F238E27FC236}">
                  <a16:creationId xmlns:a16="http://schemas.microsoft.com/office/drawing/2014/main" id="{952888A2-1113-A15C-A418-0846C8AC5EDA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32" name="Cube 2431">
              <a:extLst>
                <a:ext uri="{FF2B5EF4-FFF2-40B4-BE49-F238E27FC236}">
                  <a16:creationId xmlns:a16="http://schemas.microsoft.com/office/drawing/2014/main" id="{FFE10826-88C5-858E-DBEA-56B2241C2D53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33" name="Cube 2432">
              <a:extLst>
                <a:ext uri="{FF2B5EF4-FFF2-40B4-BE49-F238E27FC236}">
                  <a16:creationId xmlns:a16="http://schemas.microsoft.com/office/drawing/2014/main" id="{AEAB648D-FF5C-976E-C8BA-32761241F5B7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34" name="Cube 2433">
              <a:extLst>
                <a:ext uri="{FF2B5EF4-FFF2-40B4-BE49-F238E27FC236}">
                  <a16:creationId xmlns:a16="http://schemas.microsoft.com/office/drawing/2014/main" id="{D834ACD8-4700-D1AF-8207-ADBACBF0F5CB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35" name="Cube 2434">
              <a:extLst>
                <a:ext uri="{FF2B5EF4-FFF2-40B4-BE49-F238E27FC236}">
                  <a16:creationId xmlns:a16="http://schemas.microsoft.com/office/drawing/2014/main" id="{53C1513C-9FA2-5FDB-E451-1EB435D60F9F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36" name="Cube 2435">
              <a:extLst>
                <a:ext uri="{FF2B5EF4-FFF2-40B4-BE49-F238E27FC236}">
                  <a16:creationId xmlns:a16="http://schemas.microsoft.com/office/drawing/2014/main" id="{126A345F-9287-6FE7-A9E8-B09F7701393C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37" name="Cube 2436">
              <a:extLst>
                <a:ext uri="{FF2B5EF4-FFF2-40B4-BE49-F238E27FC236}">
                  <a16:creationId xmlns:a16="http://schemas.microsoft.com/office/drawing/2014/main" id="{E6AE61C2-52F4-63E0-3966-A9FBD0FB6158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38" name="Cube 2437">
              <a:extLst>
                <a:ext uri="{FF2B5EF4-FFF2-40B4-BE49-F238E27FC236}">
                  <a16:creationId xmlns:a16="http://schemas.microsoft.com/office/drawing/2014/main" id="{AA20A82C-0B12-9187-BD83-ECB1F447C456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39" name="Cube 2438">
              <a:extLst>
                <a:ext uri="{FF2B5EF4-FFF2-40B4-BE49-F238E27FC236}">
                  <a16:creationId xmlns:a16="http://schemas.microsoft.com/office/drawing/2014/main" id="{86F9C3A6-280B-DC5C-88F5-8E34D90783F0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40" name="Cube 2439">
              <a:extLst>
                <a:ext uri="{FF2B5EF4-FFF2-40B4-BE49-F238E27FC236}">
                  <a16:creationId xmlns:a16="http://schemas.microsoft.com/office/drawing/2014/main" id="{F0A5065A-BFF0-D6B0-C419-A9D2CA4D0E81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41" name="Cube 2440">
              <a:extLst>
                <a:ext uri="{FF2B5EF4-FFF2-40B4-BE49-F238E27FC236}">
                  <a16:creationId xmlns:a16="http://schemas.microsoft.com/office/drawing/2014/main" id="{742897EE-703F-AF0D-E6E0-5749847B85A4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42" name="Cube 2441">
              <a:extLst>
                <a:ext uri="{FF2B5EF4-FFF2-40B4-BE49-F238E27FC236}">
                  <a16:creationId xmlns:a16="http://schemas.microsoft.com/office/drawing/2014/main" id="{F7BCBB57-F03F-A2D9-F8EF-1F73383D5B0E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43" name="Cube 2442">
              <a:extLst>
                <a:ext uri="{FF2B5EF4-FFF2-40B4-BE49-F238E27FC236}">
                  <a16:creationId xmlns:a16="http://schemas.microsoft.com/office/drawing/2014/main" id="{D4591805-2CB2-EEC1-BFE8-9A0F6BE02D19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44" name="Cube 2443">
              <a:extLst>
                <a:ext uri="{FF2B5EF4-FFF2-40B4-BE49-F238E27FC236}">
                  <a16:creationId xmlns:a16="http://schemas.microsoft.com/office/drawing/2014/main" id="{5613D829-D6FD-8E8C-32DB-8D63730DC5E7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45" name="Cube 2444">
              <a:extLst>
                <a:ext uri="{FF2B5EF4-FFF2-40B4-BE49-F238E27FC236}">
                  <a16:creationId xmlns:a16="http://schemas.microsoft.com/office/drawing/2014/main" id="{0B1CC7CD-80F8-0AD0-B4E6-57C7DF80AA22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46" name="Cube 2445">
              <a:extLst>
                <a:ext uri="{FF2B5EF4-FFF2-40B4-BE49-F238E27FC236}">
                  <a16:creationId xmlns:a16="http://schemas.microsoft.com/office/drawing/2014/main" id="{8A2BB5EE-942F-F44A-0254-8ABE464BC877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47" name="Cube 2446">
              <a:extLst>
                <a:ext uri="{FF2B5EF4-FFF2-40B4-BE49-F238E27FC236}">
                  <a16:creationId xmlns:a16="http://schemas.microsoft.com/office/drawing/2014/main" id="{ED9B18BF-4115-AEA4-D5FA-7741B6D61E1A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48" name="Cube 2447">
              <a:extLst>
                <a:ext uri="{FF2B5EF4-FFF2-40B4-BE49-F238E27FC236}">
                  <a16:creationId xmlns:a16="http://schemas.microsoft.com/office/drawing/2014/main" id="{0B31FB58-C668-31C2-BDFB-08ECDA69E7D9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49" name="Cube 2448">
              <a:extLst>
                <a:ext uri="{FF2B5EF4-FFF2-40B4-BE49-F238E27FC236}">
                  <a16:creationId xmlns:a16="http://schemas.microsoft.com/office/drawing/2014/main" id="{877108A0-6526-0841-A433-8745FE4491B5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50" name="Cube 2449">
              <a:extLst>
                <a:ext uri="{FF2B5EF4-FFF2-40B4-BE49-F238E27FC236}">
                  <a16:creationId xmlns:a16="http://schemas.microsoft.com/office/drawing/2014/main" id="{ADEA2EA4-AE9F-89CD-066D-B9476B9A54B2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51" name="Cube 2450">
              <a:extLst>
                <a:ext uri="{FF2B5EF4-FFF2-40B4-BE49-F238E27FC236}">
                  <a16:creationId xmlns:a16="http://schemas.microsoft.com/office/drawing/2014/main" id="{4F887727-2178-CC69-3A59-A79A027F8C78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52" name="Cube 2451">
              <a:extLst>
                <a:ext uri="{FF2B5EF4-FFF2-40B4-BE49-F238E27FC236}">
                  <a16:creationId xmlns:a16="http://schemas.microsoft.com/office/drawing/2014/main" id="{4E26B00C-163B-459F-7B72-8E41223249A3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53" name="Cube 2452">
              <a:extLst>
                <a:ext uri="{FF2B5EF4-FFF2-40B4-BE49-F238E27FC236}">
                  <a16:creationId xmlns:a16="http://schemas.microsoft.com/office/drawing/2014/main" id="{0C0B7039-DB03-1069-572A-EAE7063C5D2B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54" name="Cube 2453">
              <a:extLst>
                <a:ext uri="{FF2B5EF4-FFF2-40B4-BE49-F238E27FC236}">
                  <a16:creationId xmlns:a16="http://schemas.microsoft.com/office/drawing/2014/main" id="{D2723BEC-7CF6-F6B9-A0ED-843F1994F6C7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55" name="Cube 2454">
              <a:extLst>
                <a:ext uri="{FF2B5EF4-FFF2-40B4-BE49-F238E27FC236}">
                  <a16:creationId xmlns:a16="http://schemas.microsoft.com/office/drawing/2014/main" id="{8B55A693-5975-C2EA-E803-BA9F0FB6E5E5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56" name="Cube 2455">
              <a:extLst>
                <a:ext uri="{FF2B5EF4-FFF2-40B4-BE49-F238E27FC236}">
                  <a16:creationId xmlns:a16="http://schemas.microsoft.com/office/drawing/2014/main" id="{3A5D115F-298C-98D8-13FE-3847E3BC5EB3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57" name="Cube 2456">
              <a:extLst>
                <a:ext uri="{FF2B5EF4-FFF2-40B4-BE49-F238E27FC236}">
                  <a16:creationId xmlns:a16="http://schemas.microsoft.com/office/drawing/2014/main" id="{8F803898-426A-A553-3039-73B2B26B64F2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58" name="Cube 2457">
              <a:extLst>
                <a:ext uri="{FF2B5EF4-FFF2-40B4-BE49-F238E27FC236}">
                  <a16:creationId xmlns:a16="http://schemas.microsoft.com/office/drawing/2014/main" id="{3E6502C6-6414-639F-4499-BBCA61761ED3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59" name="Cube 2458">
              <a:extLst>
                <a:ext uri="{FF2B5EF4-FFF2-40B4-BE49-F238E27FC236}">
                  <a16:creationId xmlns:a16="http://schemas.microsoft.com/office/drawing/2014/main" id="{01455E49-52B5-CA0D-22EA-51D65393A06C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60" name="Cube 2459">
              <a:extLst>
                <a:ext uri="{FF2B5EF4-FFF2-40B4-BE49-F238E27FC236}">
                  <a16:creationId xmlns:a16="http://schemas.microsoft.com/office/drawing/2014/main" id="{1BB38006-9652-185C-B082-1B0DF7608CAA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61" name="Cube 2460">
              <a:extLst>
                <a:ext uri="{FF2B5EF4-FFF2-40B4-BE49-F238E27FC236}">
                  <a16:creationId xmlns:a16="http://schemas.microsoft.com/office/drawing/2014/main" id="{872AA7F3-1573-934E-93EA-0E9A61E2C595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62" name="Cube 2461">
              <a:extLst>
                <a:ext uri="{FF2B5EF4-FFF2-40B4-BE49-F238E27FC236}">
                  <a16:creationId xmlns:a16="http://schemas.microsoft.com/office/drawing/2014/main" id="{EC09204E-84BC-39BB-D1E9-F03F99FAFE7F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63" name="Cube 2462">
              <a:extLst>
                <a:ext uri="{FF2B5EF4-FFF2-40B4-BE49-F238E27FC236}">
                  <a16:creationId xmlns:a16="http://schemas.microsoft.com/office/drawing/2014/main" id="{1BF5A624-0F4E-6559-AF43-DFA947E2B71E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64" name="Cube 2463">
              <a:extLst>
                <a:ext uri="{FF2B5EF4-FFF2-40B4-BE49-F238E27FC236}">
                  <a16:creationId xmlns:a16="http://schemas.microsoft.com/office/drawing/2014/main" id="{FB214772-F65F-C776-44C0-DADB54E868FD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914" name="Group 913">
            <a:extLst>
              <a:ext uri="{FF2B5EF4-FFF2-40B4-BE49-F238E27FC236}">
                <a16:creationId xmlns:a16="http://schemas.microsoft.com/office/drawing/2014/main" id="{F33BDA7A-2603-EC54-A061-B77BAF173C45}"/>
              </a:ext>
            </a:extLst>
          </p:cNvPr>
          <p:cNvGrpSpPr/>
          <p:nvPr/>
        </p:nvGrpSpPr>
        <p:grpSpPr>
          <a:xfrm>
            <a:off x="2004184" y="5693815"/>
            <a:ext cx="2193229" cy="420354"/>
            <a:chOff x="1666721" y="5693815"/>
            <a:chExt cx="2193229" cy="420354"/>
          </a:xfrm>
        </p:grpSpPr>
        <p:cxnSp>
          <p:nvCxnSpPr>
            <p:cNvPr id="910" name="Straight Arrow Connector 909">
              <a:extLst>
                <a:ext uri="{FF2B5EF4-FFF2-40B4-BE49-F238E27FC236}">
                  <a16:creationId xmlns:a16="http://schemas.microsoft.com/office/drawing/2014/main" id="{79EA6EC2-AA2F-9A2D-276B-E07BC536406F}"/>
                </a:ext>
              </a:extLst>
            </p:cNvPr>
            <p:cNvCxnSpPr>
              <a:cxnSpLocks/>
              <a:stCxn id="961" idx="2"/>
              <a:endCxn id="2262" idx="2"/>
            </p:cNvCxnSpPr>
            <p:nvPr/>
          </p:nvCxnSpPr>
          <p:spPr>
            <a:xfrm flipV="1">
              <a:off x="1804343" y="5693815"/>
              <a:ext cx="1899557" cy="9668"/>
            </a:xfrm>
            <a:prstGeom prst="straightConnector1">
              <a:avLst/>
            </a:prstGeom>
            <a:ln w="38100">
              <a:solidFill>
                <a:srgbClr val="EE1B2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3" name="TextBox 912">
              <a:extLst>
                <a:ext uri="{FF2B5EF4-FFF2-40B4-BE49-F238E27FC236}">
                  <a16:creationId xmlns:a16="http://schemas.microsoft.com/office/drawing/2014/main" id="{580365B3-7908-EE4E-F859-08575A22E3E3}"/>
                </a:ext>
              </a:extLst>
            </p:cNvPr>
            <p:cNvSpPr txBox="1"/>
            <p:nvPr/>
          </p:nvSpPr>
          <p:spPr>
            <a:xfrm>
              <a:off x="1666721" y="5714059"/>
              <a:ext cx="21932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000" dirty="0">
                  <a:solidFill>
                    <a:srgbClr val="EE1B24"/>
                  </a:solidFill>
                </a:rPr>
                <a:t>12 Chirp Intervals</a:t>
              </a:r>
            </a:p>
          </p:txBody>
        </p:sp>
      </p:grpSp>
      <p:cxnSp>
        <p:nvCxnSpPr>
          <p:cNvPr id="2467" name="Straight Arrow Connector 2466">
            <a:extLst>
              <a:ext uri="{FF2B5EF4-FFF2-40B4-BE49-F238E27FC236}">
                <a16:creationId xmlns:a16="http://schemas.microsoft.com/office/drawing/2014/main" id="{AF170E5B-1E1F-903B-5A8F-14BA8CFEBEF0}"/>
              </a:ext>
            </a:extLst>
          </p:cNvPr>
          <p:cNvCxnSpPr>
            <a:cxnSpLocks/>
          </p:cNvCxnSpPr>
          <p:nvPr/>
        </p:nvCxnSpPr>
        <p:spPr>
          <a:xfrm flipV="1">
            <a:off x="4410397" y="5356582"/>
            <a:ext cx="1015549" cy="10425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8" name="TextBox 2467">
            <a:extLst>
              <a:ext uri="{FF2B5EF4-FFF2-40B4-BE49-F238E27FC236}">
                <a16:creationId xmlns:a16="http://schemas.microsoft.com/office/drawing/2014/main" id="{1EC60C2D-B6D9-D006-2528-6332494A3D54}"/>
              </a:ext>
            </a:extLst>
          </p:cNvPr>
          <p:cNvSpPr txBox="1"/>
          <p:nvPr/>
        </p:nvSpPr>
        <p:spPr>
          <a:xfrm rot="18840000">
            <a:off x="4752497" y="5478415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Fast Time </a:t>
            </a:r>
          </a:p>
          <a:p>
            <a:r>
              <a:rPr lang="en-US" sz="2000" dirty="0"/>
              <a:t>(Samples)</a:t>
            </a:r>
            <a:endParaRPr lang="en-CH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70" name="TextBox 2469">
                <a:extLst>
                  <a:ext uri="{FF2B5EF4-FFF2-40B4-BE49-F238E27FC236}">
                    <a16:creationId xmlns:a16="http://schemas.microsoft.com/office/drawing/2014/main" id="{93130792-8077-D52B-CEC8-FECB9D304F22}"/>
                  </a:ext>
                </a:extLst>
              </p:cNvPr>
              <p:cNvSpPr txBox="1"/>
              <p:nvPr/>
            </p:nvSpPr>
            <p:spPr>
              <a:xfrm>
                <a:off x="7259415" y="2229628"/>
                <a:ext cx="5304956" cy="784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𝑣𝑇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𝑣𝑇</m:t>
                      </m:r>
                    </m:oMath>
                  </m:oMathPara>
                </a14:m>
                <a:endParaRPr lang="en-CH" sz="2400" dirty="0"/>
              </a:p>
            </p:txBody>
          </p:sp>
        </mc:Choice>
        <mc:Fallback xmlns="">
          <p:sp>
            <p:nvSpPr>
              <p:cNvPr id="2470" name="TextBox 2469">
                <a:extLst>
                  <a:ext uri="{FF2B5EF4-FFF2-40B4-BE49-F238E27FC236}">
                    <a16:creationId xmlns:a16="http://schemas.microsoft.com/office/drawing/2014/main" id="{93130792-8077-D52B-CEC8-FECB9D304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415" y="2229628"/>
                <a:ext cx="5304956" cy="784830"/>
              </a:xfrm>
              <a:prstGeom prst="rect">
                <a:avLst/>
              </a:prstGeom>
              <a:blipFill>
                <a:blip r:embed="rId5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71" name="TextBox 2470">
                <a:extLst>
                  <a:ext uri="{FF2B5EF4-FFF2-40B4-BE49-F238E27FC236}">
                    <a16:creationId xmlns:a16="http://schemas.microsoft.com/office/drawing/2014/main" id="{375AB2E2-8708-FEF1-D09C-305394E3337B}"/>
                  </a:ext>
                </a:extLst>
              </p:cNvPr>
              <p:cNvSpPr txBox="1"/>
              <p:nvPr/>
            </p:nvSpPr>
            <p:spPr>
              <a:xfrm>
                <a:off x="8133621" y="1427004"/>
                <a:ext cx="355654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CH" sz="2400" b="1" dirty="0">
                          <a:solidFill>
                            <a:schemeClr val="tx1"/>
                          </a:solidFill>
                        </a:rPr>
                        <m:t>Single</m:t>
                      </m:r>
                      <m:r>
                        <m:rPr>
                          <m:nor/>
                        </m:rPr>
                        <a:rPr lang="en-CH" sz="2400" b="1" dirty="0">
                          <a:solidFill>
                            <a:schemeClr val="tx1"/>
                          </a:solidFill>
                        </a:rPr>
                        <m:t>−</m:t>
                      </m:r>
                      <m:r>
                        <m:rPr>
                          <m:nor/>
                        </m:rPr>
                        <a:rPr lang="en-CH" sz="2400" b="1" dirty="0">
                          <a:solidFill>
                            <a:schemeClr val="tx1"/>
                          </a:solidFill>
                        </a:rPr>
                        <m:t>Tx</m:t>
                      </m:r>
                      <m:r>
                        <m:rPr>
                          <m:nor/>
                        </m:rPr>
                        <a:rPr lang="en-CH" sz="2400" b="1" dirty="0">
                          <a:solidFill>
                            <a:schemeClr val="tx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CH" sz="2400" b="1" dirty="0">
                          <a:solidFill>
                            <a:schemeClr val="tx1"/>
                          </a:solidFill>
                        </a:rPr>
                        <m:t>Radar</m:t>
                      </m:r>
                    </m:oMath>
                  </m:oMathPara>
                </a14:m>
                <a:endParaRPr lang="en-CH" sz="2400" b="1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CH" sz="2400" dirty="0"/>
                  <a:t>-th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𝑘</m:t>
                    </m:r>
                    <m:r>
                      <m:rPr>
                        <m:nor/>
                      </m:rPr>
                      <a:rPr lang="en-US" sz="2400" i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CH" sz="2400" dirty="0"/>
                  <a:t>-th chirps</a:t>
                </a:r>
              </a:p>
            </p:txBody>
          </p:sp>
        </mc:Choice>
        <mc:Fallback xmlns="">
          <p:sp>
            <p:nvSpPr>
              <p:cNvPr id="2471" name="TextBox 2470">
                <a:extLst>
                  <a:ext uri="{FF2B5EF4-FFF2-40B4-BE49-F238E27FC236}">
                    <a16:creationId xmlns:a16="http://schemas.microsoft.com/office/drawing/2014/main" id="{375AB2E2-8708-FEF1-D09C-305394E33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621" y="1427004"/>
                <a:ext cx="3556544" cy="830997"/>
              </a:xfrm>
              <a:prstGeom prst="rect">
                <a:avLst/>
              </a:prstGeom>
              <a:blipFill>
                <a:blip r:embed="rId6"/>
                <a:stretch>
                  <a:fillRect t="-3030" b="-1515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73" name="TextBox 2472">
                <a:extLst>
                  <a:ext uri="{FF2B5EF4-FFF2-40B4-BE49-F238E27FC236}">
                    <a16:creationId xmlns:a16="http://schemas.microsoft.com/office/drawing/2014/main" id="{67C46FCE-8D73-B31F-04BE-6EDA6FAEA00E}"/>
                  </a:ext>
                </a:extLst>
              </p:cNvPr>
              <p:cNvSpPr txBox="1"/>
              <p:nvPr/>
            </p:nvSpPr>
            <p:spPr>
              <a:xfrm>
                <a:off x="7259415" y="4274584"/>
                <a:ext cx="5304956" cy="784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𝑣𝑇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+12−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𝑣𝑇</m:t>
                      </m:r>
                    </m:oMath>
                  </m:oMathPara>
                </a14:m>
                <a:endParaRPr lang="en-CH" sz="2400" dirty="0"/>
              </a:p>
            </p:txBody>
          </p:sp>
        </mc:Choice>
        <mc:Fallback xmlns="">
          <p:sp>
            <p:nvSpPr>
              <p:cNvPr id="2473" name="TextBox 2472">
                <a:extLst>
                  <a:ext uri="{FF2B5EF4-FFF2-40B4-BE49-F238E27FC236}">
                    <a16:creationId xmlns:a16="http://schemas.microsoft.com/office/drawing/2014/main" id="{67C46FCE-8D73-B31F-04BE-6EDA6FAEA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415" y="4274584"/>
                <a:ext cx="5304956" cy="784830"/>
              </a:xfrm>
              <a:prstGeom prst="rect">
                <a:avLst/>
              </a:prstGeom>
              <a:blipFill>
                <a:blip r:embed="rId7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74" name="TextBox 2473">
            <a:extLst>
              <a:ext uri="{FF2B5EF4-FFF2-40B4-BE49-F238E27FC236}">
                <a16:creationId xmlns:a16="http://schemas.microsoft.com/office/drawing/2014/main" id="{7147D3CF-8494-FEB4-AAB4-5FB321CEFB0F}"/>
              </a:ext>
            </a:extLst>
          </p:cNvPr>
          <p:cNvSpPr txBox="1"/>
          <p:nvPr/>
        </p:nvSpPr>
        <p:spPr>
          <a:xfrm>
            <a:off x="8145223" y="5359276"/>
            <a:ext cx="3533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2400" b="1" dirty="0">
                <a:solidFill>
                  <a:srgbClr val="EE1B24"/>
                </a:solidFill>
              </a:rPr>
              <a:t>12x lower maximum </a:t>
            </a:r>
          </a:p>
          <a:p>
            <a:pPr algn="ctr"/>
            <a:r>
              <a:rPr lang="en-CH" sz="2400" b="1" dirty="0">
                <a:solidFill>
                  <a:srgbClr val="EE1B24"/>
                </a:solidFill>
              </a:rPr>
              <a:t>unambiguous velocity!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5359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6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4" grpId="0" animBg="1"/>
      <p:bldP spid="2485" grpId="0" animBg="1"/>
      <p:bldP spid="2486" grpId="0" animBg="1"/>
      <p:bldP spid="440" grpId="0" animBg="1"/>
      <p:bldP spid="905" grpId="0" animBg="1"/>
      <p:bldP spid="906" grpId="0" animBg="1"/>
      <p:bldP spid="907" grpId="0" animBg="1"/>
      <p:bldP spid="2" grpId="0"/>
      <p:bldP spid="3" grpId="0"/>
      <p:bldP spid="4" grpId="0"/>
      <p:bldP spid="5" grpId="0"/>
      <p:bldP spid="6" grpId="0"/>
      <p:bldP spid="12" grpId="0"/>
      <p:bldP spid="2473" grpId="0"/>
      <p:bldP spid="24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38" name="Straight Connector 4137">
            <a:extLst>
              <a:ext uri="{FF2B5EF4-FFF2-40B4-BE49-F238E27FC236}">
                <a16:creationId xmlns:a16="http://schemas.microsoft.com/office/drawing/2014/main" id="{1AC006F5-6D59-1B52-69D2-762792785747}"/>
              </a:ext>
            </a:extLst>
          </p:cNvPr>
          <p:cNvCxnSpPr>
            <a:cxnSpLocks/>
          </p:cNvCxnSpPr>
          <p:nvPr/>
        </p:nvCxnSpPr>
        <p:spPr>
          <a:xfrm>
            <a:off x="4572025" y="1004787"/>
            <a:ext cx="0" cy="518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39" name="Straight Arrow Connector 4138">
            <a:extLst>
              <a:ext uri="{FF2B5EF4-FFF2-40B4-BE49-F238E27FC236}">
                <a16:creationId xmlns:a16="http://schemas.microsoft.com/office/drawing/2014/main" id="{E79CC621-6046-E934-F571-A84ECC1A0DE3}"/>
              </a:ext>
            </a:extLst>
          </p:cNvPr>
          <p:cNvCxnSpPr>
            <a:cxnSpLocks/>
          </p:cNvCxnSpPr>
          <p:nvPr/>
        </p:nvCxnSpPr>
        <p:spPr>
          <a:xfrm>
            <a:off x="525989" y="6405288"/>
            <a:ext cx="45959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0" name="Straight Arrow Connector 4139">
            <a:extLst>
              <a:ext uri="{FF2B5EF4-FFF2-40B4-BE49-F238E27FC236}">
                <a16:creationId xmlns:a16="http://schemas.microsoft.com/office/drawing/2014/main" id="{A35659FD-89ED-762C-D078-C12997FDFEEB}"/>
              </a:ext>
            </a:extLst>
          </p:cNvPr>
          <p:cNvCxnSpPr>
            <a:cxnSpLocks/>
          </p:cNvCxnSpPr>
          <p:nvPr/>
        </p:nvCxnSpPr>
        <p:spPr>
          <a:xfrm flipH="1" flipV="1">
            <a:off x="519495" y="890027"/>
            <a:ext cx="0" cy="55152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41" name="Oval 4140">
            <a:extLst>
              <a:ext uri="{FF2B5EF4-FFF2-40B4-BE49-F238E27FC236}">
                <a16:creationId xmlns:a16="http://schemas.microsoft.com/office/drawing/2014/main" id="{BBC225FF-F505-DA98-4D44-D44ABAAAEA63}"/>
              </a:ext>
            </a:extLst>
          </p:cNvPr>
          <p:cNvSpPr>
            <a:spLocks noChangeAspect="1"/>
          </p:cNvSpPr>
          <p:nvPr/>
        </p:nvSpPr>
        <p:spPr>
          <a:xfrm flipH="1">
            <a:off x="1645082" y="5097414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142" name="Oval 4141">
            <a:extLst>
              <a:ext uri="{FF2B5EF4-FFF2-40B4-BE49-F238E27FC236}">
                <a16:creationId xmlns:a16="http://schemas.microsoft.com/office/drawing/2014/main" id="{706CCF65-CCC0-C990-EBB0-1CDA4C0A764F}"/>
              </a:ext>
            </a:extLst>
          </p:cNvPr>
          <p:cNvSpPr>
            <a:spLocks noChangeAspect="1"/>
          </p:cNvSpPr>
          <p:nvPr/>
        </p:nvSpPr>
        <p:spPr>
          <a:xfrm flipH="1">
            <a:off x="1787527" y="5279294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143" name="Oval 4142">
            <a:extLst>
              <a:ext uri="{FF2B5EF4-FFF2-40B4-BE49-F238E27FC236}">
                <a16:creationId xmlns:a16="http://schemas.microsoft.com/office/drawing/2014/main" id="{8D18D8F2-833C-6768-A4E8-E2182E804706}"/>
              </a:ext>
            </a:extLst>
          </p:cNvPr>
          <p:cNvSpPr>
            <a:spLocks noChangeAspect="1"/>
          </p:cNvSpPr>
          <p:nvPr/>
        </p:nvSpPr>
        <p:spPr>
          <a:xfrm flipH="1">
            <a:off x="1929972" y="5461174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144" name="TextBox 4143">
            <a:extLst>
              <a:ext uri="{FF2B5EF4-FFF2-40B4-BE49-F238E27FC236}">
                <a16:creationId xmlns:a16="http://schemas.microsoft.com/office/drawing/2014/main" id="{28928391-4ADE-EF88-5825-8114B4C3D99E}"/>
              </a:ext>
            </a:extLst>
          </p:cNvPr>
          <p:cNvSpPr txBox="1"/>
          <p:nvPr/>
        </p:nvSpPr>
        <p:spPr>
          <a:xfrm rot="16200000">
            <a:off x="-689438" y="3025722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Antenna Space</a:t>
            </a:r>
          </a:p>
        </p:txBody>
      </p:sp>
      <p:sp>
        <p:nvSpPr>
          <p:cNvPr id="4145" name="TextBox 4144">
            <a:extLst>
              <a:ext uri="{FF2B5EF4-FFF2-40B4-BE49-F238E27FC236}">
                <a16:creationId xmlns:a16="http://schemas.microsoft.com/office/drawing/2014/main" id="{21A5C115-1EAB-071B-4A30-F507F0D89EA5}"/>
              </a:ext>
            </a:extLst>
          </p:cNvPr>
          <p:cNvSpPr txBox="1"/>
          <p:nvPr/>
        </p:nvSpPr>
        <p:spPr>
          <a:xfrm>
            <a:off x="1608647" y="6424218"/>
            <a:ext cx="2366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Sl</a:t>
            </a:r>
            <a:r>
              <a:rPr lang="en-GB" sz="2000" dirty="0"/>
              <a:t>ow Time (Chirps)</a:t>
            </a:r>
            <a:endParaRPr lang="en-CH" sz="2000" dirty="0"/>
          </a:p>
        </p:txBody>
      </p:sp>
      <p:cxnSp>
        <p:nvCxnSpPr>
          <p:cNvPr id="4146" name="Straight Connector 4145">
            <a:extLst>
              <a:ext uri="{FF2B5EF4-FFF2-40B4-BE49-F238E27FC236}">
                <a16:creationId xmlns:a16="http://schemas.microsoft.com/office/drawing/2014/main" id="{AB6633E7-CEE8-739A-B971-2DD8ACD3F09A}"/>
              </a:ext>
            </a:extLst>
          </p:cNvPr>
          <p:cNvCxnSpPr>
            <a:cxnSpLocks/>
          </p:cNvCxnSpPr>
          <p:nvPr/>
        </p:nvCxnSpPr>
        <p:spPr>
          <a:xfrm>
            <a:off x="789888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47" name="Straight Connector 4146">
            <a:extLst>
              <a:ext uri="{FF2B5EF4-FFF2-40B4-BE49-F238E27FC236}">
                <a16:creationId xmlns:a16="http://schemas.microsoft.com/office/drawing/2014/main" id="{C4D5C954-0C68-467E-72D8-B6964AD16214}"/>
              </a:ext>
            </a:extLst>
          </p:cNvPr>
          <p:cNvCxnSpPr>
            <a:cxnSpLocks/>
          </p:cNvCxnSpPr>
          <p:nvPr/>
        </p:nvCxnSpPr>
        <p:spPr>
          <a:xfrm>
            <a:off x="1064618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48" name="Straight Connector 4147">
            <a:extLst>
              <a:ext uri="{FF2B5EF4-FFF2-40B4-BE49-F238E27FC236}">
                <a16:creationId xmlns:a16="http://schemas.microsoft.com/office/drawing/2014/main" id="{A50FF077-59D8-0E70-19DB-E56FF797206A}"/>
              </a:ext>
            </a:extLst>
          </p:cNvPr>
          <p:cNvCxnSpPr>
            <a:cxnSpLocks/>
          </p:cNvCxnSpPr>
          <p:nvPr/>
        </p:nvCxnSpPr>
        <p:spPr>
          <a:xfrm>
            <a:off x="1336544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49" name="Straight Connector 4148">
            <a:extLst>
              <a:ext uri="{FF2B5EF4-FFF2-40B4-BE49-F238E27FC236}">
                <a16:creationId xmlns:a16="http://schemas.microsoft.com/office/drawing/2014/main" id="{985399AE-5D62-52FB-3BA3-BF0703BB3567}"/>
              </a:ext>
            </a:extLst>
          </p:cNvPr>
          <p:cNvCxnSpPr>
            <a:cxnSpLocks/>
          </p:cNvCxnSpPr>
          <p:nvPr/>
        </p:nvCxnSpPr>
        <p:spPr>
          <a:xfrm flipH="1" flipV="1">
            <a:off x="517417" y="5290056"/>
            <a:ext cx="4068000" cy="329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50" name="Straight Connector 4149">
            <a:extLst>
              <a:ext uri="{FF2B5EF4-FFF2-40B4-BE49-F238E27FC236}">
                <a16:creationId xmlns:a16="http://schemas.microsoft.com/office/drawing/2014/main" id="{84FB8548-9D18-8E0C-F9CF-2260A1A4FAFC}"/>
              </a:ext>
            </a:extLst>
          </p:cNvPr>
          <p:cNvCxnSpPr>
            <a:cxnSpLocks/>
          </p:cNvCxnSpPr>
          <p:nvPr/>
        </p:nvCxnSpPr>
        <p:spPr>
          <a:xfrm flipH="1">
            <a:off x="517417" y="5017802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51" name="Straight Connector 4150">
            <a:extLst>
              <a:ext uri="{FF2B5EF4-FFF2-40B4-BE49-F238E27FC236}">
                <a16:creationId xmlns:a16="http://schemas.microsoft.com/office/drawing/2014/main" id="{FB8ACB52-09DD-D0EE-5BC9-1E6CD29CEBA4}"/>
              </a:ext>
            </a:extLst>
          </p:cNvPr>
          <p:cNvCxnSpPr>
            <a:cxnSpLocks/>
          </p:cNvCxnSpPr>
          <p:nvPr/>
        </p:nvCxnSpPr>
        <p:spPr>
          <a:xfrm flipH="1" flipV="1">
            <a:off x="517417" y="5565600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52" name="Straight Connector 4151">
            <a:extLst>
              <a:ext uri="{FF2B5EF4-FFF2-40B4-BE49-F238E27FC236}">
                <a16:creationId xmlns:a16="http://schemas.microsoft.com/office/drawing/2014/main" id="{552206B2-3525-ADCE-99A4-E81C5238111A}"/>
              </a:ext>
            </a:extLst>
          </p:cNvPr>
          <p:cNvCxnSpPr>
            <a:cxnSpLocks/>
          </p:cNvCxnSpPr>
          <p:nvPr/>
        </p:nvCxnSpPr>
        <p:spPr>
          <a:xfrm flipH="1">
            <a:off x="517417" y="4473294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53" name="Straight Connector 4152">
            <a:extLst>
              <a:ext uri="{FF2B5EF4-FFF2-40B4-BE49-F238E27FC236}">
                <a16:creationId xmlns:a16="http://schemas.microsoft.com/office/drawing/2014/main" id="{4D4F18CE-639B-4079-1B5F-A3A31C8FED61}"/>
              </a:ext>
            </a:extLst>
          </p:cNvPr>
          <p:cNvCxnSpPr>
            <a:cxnSpLocks/>
          </p:cNvCxnSpPr>
          <p:nvPr/>
        </p:nvCxnSpPr>
        <p:spPr>
          <a:xfrm flipH="1">
            <a:off x="517417" y="4745548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54" name="Straight Connector 4153">
            <a:extLst>
              <a:ext uri="{FF2B5EF4-FFF2-40B4-BE49-F238E27FC236}">
                <a16:creationId xmlns:a16="http://schemas.microsoft.com/office/drawing/2014/main" id="{CD42BCEB-B33C-7939-0AA7-9F7F0EDA01F9}"/>
              </a:ext>
            </a:extLst>
          </p:cNvPr>
          <p:cNvCxnSpPr>
            <a:cxnSpLocks/>
          </p:cNvCxnSpPr>
          <p:nvPr/>
        </p:nvCxnSpPr>
        <p:spPr>
          <a:xfrm flipH="1">
            <a:off x="517417" y="4200951"/>
            <a:ext cx="4068000" cy="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55" name="Straight Connector 4154">
            <a:extLst>
              <a:ext uri="{FF2B5EF4-FFF2-40B4-BE49-F238E27FC236}">
                <a16:creationId xmlns:a16="http://schemas.microsoft.com/office/drawing/2014/main" id="{5A20A129-9504-7759-5BB0-8A4353AC5C41}"/>
              </a:ext>
            </a:extLst>
          </p:cNvPr>
          <p:cNvCxnSpPr>
            <a:cxnSpLocks/>
          </p:cNvCxnSpPr>
          <p:nvPr/>
        </p:nvCxnSpPr>
        <p:spPr>
          <a:xfrm flipH="1">
            <a:off x="517417" y="5838483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56" name="Straight Connector 4155">
            <a:extLst>
              <a:ext uri="{FF2B5EF4-FFF2-40B4-BE49-F238E27FC236}">
                <a16:creationId xmlns:a16="http://schemas.microsoft.com/office/drawing/2014/main" id="{D5105174-D1A1-3FD0-8FDB-F87E01303341}"/>
              </a:ext>
            </a:extLst>
          </p:cNvPr>
          <p:cNvCxnSpPr>
            <a:cxnSpLocks/>
          </p:cNvCxnSpPr>
          <p:nvPr/>
        </p:nvCxnSpPr>
        <p:spPr>
          <a:xfrm flipH="1">
            <a:off x="517417" y="6112958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57" name="Straight Connector 4156">
            <a:extLst>
              <a:ext uri="{FF2B5EF4-FFF2-40B4-BE49-F238E27FC236}">
                <a16:creationId xmlns:a16="http://schemas.microsoft.com/office/drawing/2014/main" id="{FDFCF144-866D-AF48-0EC7-B7CB93CE5C40}"/>
              </a:ext>
            </a:extLst>
          </p:cNvPr>
          <p:cNvCxnSpPr>
            <a:cxnSpLocks/>
          </p:cNvCxnSpPr>
          <p:nvPr/>
        </p:nvCxnSpPr>
        <p:spPr>
          <a:xfrm>
            <a:off x="1611818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58" name="Straight Connector 4157">
            <a:extLst>
              <a:ext uri="{FF2B5EF4-FFF2-40B4-BE49-F238E27FC236}">
                <a16:creationId xmlns:a16="http://schemas.microsoft.com/office/drawing/2014/main" id="{E5966161-3573-4035-318D-6BD105C87FD8}"/>
              </a:ext>
            </a:extLst>
          </p:cNvPr>
          <p:cNvCxnSpPr>
            <a:cxnSpLocks/>
          </p:cNvCxnSpPr>
          <p:nvPr/>
        </p:nvCxnSpPr>
        <p:spPr>
          <a:xfrm>
            <a:off x="1878438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59" name="Straight Connector 4158">
            <a:extLst>
              <a:ext uri="{FF2B5EF4-FFF2-40B4-BE49-F238E27FC236}">
                <a16:creationId xmlns:a16="http://schemas.microsoft.com/office/drawing/2014/main" id="{D555050F-0813-73F0-CFB2-FD5464401E7F}"/>
              </a:ext>
            </a:extLst>
          </p:cNvPr>
          <p:cNvCxnSpPr>
            <a:cxnSpLocks/>
          </p:cNvCxnSpPr>
          <p:nvPr/>
        </p:nvCxnSpPr>
        <p:spPr>
          <a:xfrm>
            <a:off x="2137358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60" name="Straight Connector 4159">
            <a:extLst>
              <a:ext uri="{FF2B5EF4-FFF2-40B4-BE49-F238E27FC236}">
                <a16:creationId xmlns:a16="http://schemas.microsoft.com/office/drawing/2014/main" id="{8573998D-4710-082A-C421-E12FC02B23D6}"/>
              </a:ext>
            </a:extLst>
          </p:cNvPr>
          <p:cNvCxnSpPr>
            <a:cxnSpLocks/>
          </p:cNvCxnSpPr>
          <p:nvPr/>
        </p:nvCxnSpPr>
        <p:spPr>
          <a:xfrm>
            <a:off x="2405111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61" name="Straight Connector 4160">
            <a:extLst>
              <a:ext uri="{FF2B5EF4-FFF2-40B4-BE49-F238E27FC236}">
                <a16:creationId xmlns:a16="http://schemas.microsoft.com/office/drawing/2014/main" id="{6F0A926F-C5A0-AE1C-11DA-06B0ED57B48D}"/>
              </a:ext>
            </a:extLst>
          </p:cNvPr>
          <p:cNvCxnSpPr>
            <a:cxnSpLocks/>
          </p:cNvCxnSpPr>
          <p:nvPr/>
        </p:nvCxnSpPr>
        <p:spPr>
          <a:xfrm>
            <a:off x="2677037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62" name="Straight Connector 4161">
            <a:extLst>
              <a:ext uri="{FF2B5EF4-FFF2-40B4-BE49-F238E27FC236}">
                <a16:creationId xmlns:a16="http://schemas.microsoft.com/office/drawing/2014/main" id="{28B5809A-58E7-E164-3308-F5EEB5BA269D}"/>
              </a:ext>
            </a:extLst>
          </p:cNvPr>
          <p:cNvCxnSpPr>
            <a:cxnSpLocks/>
          </p:cNvCxnSpPr>
          <p:nvPr/>
        </p:nvCxnSpPr>
        <p:spPr>
          <a:xfrm>
            <a:off x="2952311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63" name="Straight Connector 4162">
            <a:extLst>
              <a:ext uri="{FF2B5EF4-FFF2-40B4-BE49-F238E27FC236}">
                <a16:creationId xmlns:a16="http://schemas.microsoft.com/office/drawing/2014/main" id="{A2358A3D-7846-4592-E65E-96844EE7BBF9}"/>
              </a:ext>
            </a:extLst>
          </p:cNvPr>
          <p:cNvCxnSpPr>
            <a:cxnSpLocks/>
          </p:cNvCxnSpPr>
          <p:nvPr/>
        </p:nvCxnSpPr>
        <p:spPr>
          <a:xfrm>
            <a:off x="3225911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64" name="Straight Connector 4163">
            <a:extLst>
              <a:ext uri="{FF2B5EF4-FFF2-40B4-BE49-F238E27FC236}">
                <a16:creationId xmlns:a16="http://schemas.microsoft.com/office/drawing/2014/main" id="{F61FCA34-EAF2-CBE9-09E5-11EA13B8EB6A}"/>
              </a:ext>
            </a:extLst>
          </p:cNvPr>
          <p:cNvCxnSpPr>
            <a:cxnSpLocks/>
          </p:cNvCxnSpPr>
          <p:nvPr/>
        </p:nvCxnSpPr>
        <p:spPr>
          <a:xfrm flipH="1" flipV="1">
            <a:off x="517417" y="3106067"/>
            <a:ext cx="4320000" cy="329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65" name="Straight Connector 4164">
            <a:extLst>
              <a:ext uri="{FF2B5EF4-FFF2-40B4-BE49-F238E27FC236}">
                <a16:creationId xmlns:a16="http://schemas.microsoft.com/office/drawing/2014/main" id="{214E44D3-3E0C-2A72-987D-989CCB7CBE9A}"/>
              </a:ext>
            </a:extLst>
          </p:cNvPr>
          <p:cNvCxnSpPr>
            <a:cxnSpLocks/>
          </p:cNvCxnSpPr>
          <p:nvPr/>
        </p:nvCxnSpPr>
        <p:spPr>
          <a:xfrm flipH="1">
            <a:off x="517417" y="2833813"/>
            <a:ext cx="43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66" name="Straight Connector 4165">
            <a:extLst>
              <a:ext uri="{FF2B5EF4-FFF2-40B4-BE49-F238E27FC236}">
                <a16:creationId xmlns:a16="http://schemas.microsoft.com/office/drawing/2014/main" id="{763E2B54-2DDB-0EF8-DF85-3F1A23A9B2D2}"/>
              </a:ext>
            </a:extLst>
          </p:cNvPr>
          <p:cNvCxnSpPr>
            <a:cxnSpLocks/>
          </p:cNvCxnSpPr>
          <p:nvPr/>
        </p:nvCxnSpPr>
        <p:spPr>
          <a:xfrm flipH="1" flipV="1">
            <a:off x="517417" y="3381611"/>
            <a:ext cx="43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67" name="Straight Connector 4166">
            <a:extLst>
              <a:ext uri="{FF2B5EF4-FFF2-40B4-BE49-F238E27FC236}">
                <a16:creationId xmlns:a16="http://schemas.microsoft.com/office/drawing/2014/main" id="{61A71431-BA00-6CB0-E0BB-E4DA06819FD6}"/>
              </a:ext>
            </a:extLst>
          </p:cNvPr>
          <p:cNvCxnSpPr>
            <a:cxnSpLocks/>
          </p:cNvCxnSpPr>
          <p:nvPr/>
        </p:nvCxnSpPr>
        <p:spPr>
          <a:xfrm flipH="1">
            <a:off x="517417" y="2289305"/>
            <a:ext cx="43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68" name="Straight Connector 4167">
            <a:extLst>
              <a:ext uri="{FF2B5EF4-FFF2-40B4-BE49-F238E27FC236}">
                <a16:creationId xmlns:a16="http://schemas.microsoft.com/office/drawing/2014/main" id="{154BA656-586D-4CA1-EEEE-09664BF8D81B}"/>
              </a:ext>
            </a:extLst>
          </p:cNvPr>
          <p:cNvCxnSpPr>
            <a:cxnSpLocks/>
          </p:cNvCxnSpPr>
          <p:nvPr/>
        </p:nvCxnSpPr>
        <p:spPr>
          <a:xfrm flipH="1">
            <a:off x="517417" y="2561559"/>
            <a:ext cx="43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69" name="Straight Connector 4168">
            <a:extLst>
              <a:ext uri="{FF2B5EF4-FFF2-40B4-BE49-F238E27FC236}">
                <a16:creationId xmlns:a16="http://schemas.microsoft.com/office/drawing/2014/main" id="{B0F32782-F031-B289-923F-EDAD0263A989}"/>
              </a:ext>
            </a:extLst>
          </p:cNvPr>
          <p:cNvCxnSpPr>
            <a:cxnSpLocks/>
          </p:cNvCxnSpPr>
          <p:nvPr/>
        </p:nvCxnSpPr>
        <p:spPr>
          <a:xfrm flipH="1">
            <a:off x="517417" y="2016962"/>
            <a:ext cx="4320000" cy="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70" name="Straight Connector 4169">
            <a:extLst>
              <a:ext uri="{FF2B5EF4-FFF2-40B4-BE49-F238E27FC236}">
                <a16:creationId xmlns:a16="http://schemas.microsoft.com/office/drawing/2014/main" id="{7DFB9068-2291-BD07-0024-5B1440C716F3}"/>
              </a:ext>
            </a:extLst>
          </p:cNvPr>
          <p:cNvCxnSpPr>
            <a:cxnSpLocks/>
          </p:cNvCxnSpPr>
          <p:nvPr/>
        </p:nvCxnSpPr>
        <p:spPr>
          <a:xfrm flipH="1">
            <a:off x="517417" y="3654494"/>
            <a:ext cx="43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71" name="Straight Connector 4170">
            <a:extLst>
              <a:ext uri="{FF2B5EF4-FFF2-40B4-BE49-F238E27FC236}">
                <a16:creationId xmlns:a16="http://schemas.microsoft.com/office/drawing/2014/main" id="{D82C6B71-2AE3-2EBC-9235-CF7A525A95F5}"/>
              </a:ext>
            </a:extLst>
          </p:cNvPr>
          <p:cNvCxnSpPr>
            <a:cxnSpLocks/>
          </p:cNvCxnSpPr>
          <p:nvPr/>
        </p:nvCxnSpPr>
        <p:spPr>
          <a:xfrm flipH="1">
            <a:off x="517417" y="3928969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172" name="Group 4171">
            <a:extLst>
              <a:ext uri="{FF2B5EF4-FFF2-40B4-BE49-F238E27FC236}">
                <a16:creationId xmlns:a16="http://schemas.microsoft.com/office/drawing/2014/main" id="{CB7621A8-06D8-F4FE-F8D1-8ACE8065AD93}"/>
              </a:ext>
            </a:extLst>
          </p:cNvPr>
          <p:cNvGrpSpPr/>
          <p:nvPr/>
        </p:nvGrpSpPr>
        <p:grpSpPr>
          <a:xfrm>
            <a:off x="2141806" y="4293668"/>
            <a:ext cx="986650" cy="2092580"/>
            <a:chOff x="1517411" y="3065293"/>
            <a:chExt cx="986650" cy="2092580"/>
          </a:xfrm>
          <a:solidFill>
            <a:schemeClr val="accent4"/>
          </a:solidFill>
        </p:grpSpPr>
        <p:sp>
          <p:nvSpPr>
            <p:cNvPr id="4173" name="Cube 4172">
              <a:extLst>
                <a:ext uri="{FF2B5EF4-FFF2-40B4-BE49-F238E27FC236}">
                  <a16:creationId xmlns:a16="http://schemas.microsoft.com/office/drawing/2014/main" id="{D5583AEE-7CC6-93F9-566A-B67B83B7DE33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74" name="Cube 4173">
              <a:extLst>
                <a:ext uri="{FF2B5EF4-FFF2-40B4-BE49-F238E27FC236}">
                  <a16:creationId xmlns:a16="http://schemas.microsoft.com/office/drawing/2014/main" id="{0FE45C53-74F4-08F7-C618-8A2E87C0C2DD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75" name="Cube 4174">
              <a:extLst>
                <a:ext uri="{FF2B5EF4-FFF2-40B4-BE49-F238E27FC236}">
                  <a16:creationId xmlns:a16="http://schemas.microsoft.com/office/drawing/2014/main" id="{FB580064-E57B-0707-A453-649DB029E775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76" name="Cube 4175">
              <a:extLst>
                <a:ext uri="{FF2B5EF4-FFF2-40B4-BE49-F238E27FC236}">
                  <a16:creationId xmlns:a16="http://schemas.microsoft.com/office/drawing/2014/main" id="{1F58E564-6AB4-CFB2-74CA-8199EF3F9BB4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77" name="Cube 4176">
              <a:extLst>
                <a:ext uri="{FF2B5EF4-FFF2-40B4-BE49-F238E27FC236}">
                  <a16:creationId xmlns:a16="http://schemas.microsoft.com/office/drawing/2014/main" id="{9956AC62-0D07-1FF6-EA26-066FED89B5BE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78" name="Cube 4177">
              <a:extLst>
                <a:ext uri="{FF2B5EF4-FFF2-40B4-BE49-F238E27FC236}">
                  <a16:creationId xmlns:a16="http://schemas.microsoft.com/office/drawing/2014/main" id="{953C71B6-D481-BFD5-5363-A90A6304E97C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79" name="Cube 4178">
              <a:extLst>
                <a:ext uri="{FF2B5EF4-FFF2-40B4-BE49-F238E27FC236}">
                  <a16:creationId xmlns:a16="http://schemas.microsoft.com/office/drawing/2014/main" id="{74750D5A-A2D9-4ED2-2BD8-831320DB4CC5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80" name="Cube 4179">
              <a:extLst>
                <a:ext uri="{FF2B5EF4-FFF2-40B4-BE49-F238E27FC236}">
                  <a16:creationId xmlns:a16="http://schemas.microsoft.com/office/drawing/2014/main" id="{27CD3DAF-FEE6-DBF0-B369-2A863DA62027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81" name="Cube 4180">
              <a:extLst>
                <a:ext uri="{FF2B5EF4-FFF2-40B4-BE49-F238E27FC236}">
                  <a16:creationId xmlns:a16="http://schemas.microsoft.com/office/drawing/2014/main" id="{AC1B4799-88E6-F0BD-E5F5-650747C57DE2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82" name="Cube 4181">
              <a:extLst>
                <a:ext uri="{FF2B5EF4-FFF2-40B4-BE49-F238E27FC236}">
                  <a16:creationId xmlns:a16="http://schemas.microsoft.com/office/drawing/2014/main" id="{CB242135-9E4C-390F-58B9-DA171AFA0795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83" name="Cube 4182">
              <a:extLst>
                <a:ext uri="{FF2B5EF4-FFF2-40B4-BE49-F238E27FC236}">
                  <a16:creationId xmlns:a16="http://schemas.microsoft.com/office/drawing/2014/main" id="{2141E970-1855-87BE-9941-31324D8A3344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84" name="Cube 4183">
              <a:extLst>
                <a:ext uri="{FF2B5EF4-FFF2-40B4-BE49-F238E27FC236}">
                  <a16:creationId xmlns:a16="http://schemas.microsoft.com/office/drawing/2014/main" id="{CF58A903-F015-57FC-E2F2-8C2BF402AFEE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85" name="Cube 4184">
              <a:extLst>
                <a:ext uri="{FF2B5EF4-FFF2-40B4-BE49-F238E27FC236}">
                  <a16:creationId xmlns:a16="http://schemas.microsoft.com/office/drawing/2014/main" id="{6CA31FEB-DA14-BACB-DC53-D6A0D01FB2C2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86" name="Cube 4185">
              <a:extLst>
                <a:ext uri="{FF2B5EF4-FFF2-40B4-BE49-F238E27FC236}">
                  <a16:creationId xmlns:a16="http://schemas.microsoft.com/office/drawing/2014/main" id="{0B128556-FB2F-9544-DBC9-77EFF6F1E831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87" name="Cube 4186">
              <a:extLst>
                <a:ext uri="{FF2B5EF4-FFF2-40B4-BE49-F238E27FC236}">
                  <a16:creationId xmlns:a16="http://schemas.microsoft.com/office/drawing/2014/main" id="{9E0F485B-597D-BB7F-D127-C4FB391580EC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88" name="Cube 4187">
              <a:extLst>
                <a:ext uri="{FF2B5EF4-FFF2-40B4-BE49-F238E27FC236}">
                  <a16:creationId xmlns:a16="http://schemas.microsoft.com/office/drawing/2014/main" id="{BC9C1BF7-48AD-F1CE-1D5C-D8B9179BE6C4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89" name="Cube 4188">
              <a:extLst>
                <a:ext uri="{FF2B5EF4-FFF2-40B4-BE49-F238E27FC236}">
                  <a16:creationId xmlns:a16="http://schemas.microsoft.com/office/drawing/2014/main" id="{EA452BF0-FBD4-C934-2C48-251C966E2A32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90" name="Cube 4189">
              <a:extLst>
                <a:ext uri="{FF2B5EF4-FFF2-40B4-BE49-F238E27FC236}">
                  <a16:creationId xmlns:a16="http://schemas.microsoft.com/office/drawing/2014/main" id="{FD3C92D3-CF4A-6D97-3703-E7F1EBA06C6E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91" name="Cube 4190">
              <a:extLst>
                <a:ext uri="{FF2B5EF4-FFF2-40B4-BE49-F238E27FC236}">
                  <a16:creationId xmlns:a16="http://schemas.microsoft.com/office/drawing/2014/main" id="{092A0C4B-32CA-BC26-851E-0485C91CCE4C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92" name="Cube 4191">
              <a:extLst>
                <a:ext uri="{FF2B5EF4-FFF2-40B4-BE49-F238E27FC236}">
                  <a16:creationId xmlns:a16="http://schemas.microsoft.com/office/drawing/2014/main" id="{C9B0F380-38E8-79A4-974B-632D998E114D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93" name="Cube 4192">
              <a:extLst>
                <a:ext uri="{FF2B5EF4-FFF2-40B4-BE49-F238E27FC236}">
                  <a16:creationId xmlns:a16="http://schemas.microsoft.com/office/drawing/2014/main" id="{F099A70F-371F-AADD-1656-4D3A73D6D643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94" name="Cube 4193">
              <a:extLst>
                <a:ext uri="{FF2B5EF4-FFF2-40B4-BE49-F238E27FC236}">
                  <a16:creationId xmlns:a16="http://schemas.microsoft.com/office/drawing/2014/main" id="{CAF97A81-83D6-49F5-9A24-3917043405C6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95" name="Cube 4194">
              <a:extLst>
                <a:ext uri="{FF2B5EF4-FFF2-40B4-BE49-F238E27FC236}">
                  <a16:creationId xmlns:a16="http://schemas.microsoft.com/office/drawing/2014/main" id="{6DEFFE02-4C67-90C8-F821-46BFC8D16218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96" name="Cube 4195">
              <a:extLst>
                <a:ext uri="{FF2B5EF4-FFF2-40B4-BE49-F238E27FC236}">
                  <a16:creationId xmlns:a16="http://schemas.microsoft.com/office/drawing/2014/main" id="{4B641F62-3672-CCDE-143B-C0C59AD55027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97" name="Cube 4196">
              <a:extLst>
                <a:ext uri="{FF2B5EF4-FFF2-40B4-BE49-F238E27FC236}">
                  <a16:creationId xmlns:a16="http://schemas.microsoft.com/office/drawing/2014/main" id="{59D05377-C321-62BF-3053-ACA36FD9E740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98" name="Cube 4197">
              <a:extLst>
                <a:ext uri="{FF2B5EF4-FFF2-40B4-BE49-F238E27FC236}">
                  <a16:creationId xmlns:a16="http://schemas.microsoft.com/office/drawing/2014/main" id="{CD6C0885-CB26-9BB4-7BC4-C783E31E2591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99" name="Cube 4198">
              <a:extLst>
                <a:ext uri="{FF2B5EF4-FFF2-40B4-BE49-F238E27FC236}">
                  <a16:creationId xmlns:a16="http://schemas.microsoft.com/office/drawing/2014/main" id="{2E6E6198-89AF-ABBB-CECC-29130E566936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00" name="Cube 4199">
              <a:extLst>
                <a:ext uri="{FF2B5EF4-FFF2-40B4-BE49-F238E27FC236}">
                  <a16:creationId xmlns:a16="http://schemas.microsoft.com/office/drawing/2014/main" id="{EA84B938-35F0-CB81-D145-E634AA6088F7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01" name="Cube 4200">
              <a:extLst>
                <a:ext uri="{FF2B5EF4-FFF2-40B4-BE49-F238E27FC236}">
                  <a16:creationId xmlns:a16="http://schemas.microsoft.com/office/drawing/2014/main" id="{D03BEE1B-71A2-150F-BE7C-3A6BFEDA1B4E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02" name="Cube 4201">
              <a:extLst>
                <a:ext uri="{FF2B5EF4-FFF2-40B4-BE49-F238E27FC236}">
                  <a16:creationId xmlns:a16="http://schemas.microsoft.com/office/drawing/2014/main" id="{030584E1-7278-E23D-B5E2-6F9CF296C35F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03" name="Cube 4202">
              <a:extLst>
                <a:ext uri="{FF2B5EF4-FFF2-40B4-BE49-F238E27FC236}">
                  <a16:creationId xmlns:a16="http://schemas.microsoft.com/office/drawing/2014/main" id="{58D0B4E7-2671-50E7-CB28-37BFD6714FE0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04" name="Cube 4203">
              <a:extLst>
                <a:ext uri="{FF2B5EF4-FFF2-40B4-BE49-F238E27FC236}">
                  <a16:creationId xmlns:a16="http://schemas.microsoft.com/office/drawing/2014/main" id="{D20F919B-7AB2-7CBE-94E3-A0ECA9349E58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05" name="Cube 4204">
              <a:extLst>
                <a:ext uri="{FF2B5EF4-FFF2-40B4-BE49-F238E27FC236}">
                  <a16:creationId xmlns:a16="http://schemas.microsoft.com/office/drawing/2014/main" id="{E66BBD5A-7BC1-DB6C-E0B3-2E5FD9BE7815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06" name="Cube 4205">
              <a:extLst>
                <a:ext uri="{FF2B5EF4-FFF2-40B4-BE49-F238E27FC236}">
                  <a16:creationId xmlns:a16="http://schemas.microsoft.com/office/drawing/2014/main" id="{D2793CDF-D940-99B4-F294-03F79216EF38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07" name="Cube 4206">
              <a:extLst>
                <a:ext uri="{FF2B5EF4-FFF2-40B4-BE49-F238E27FC236}">
                  <a16:creationId xmlns:a16="http://schemas.microsoft.com/office/drawing/2014/main" id="{1DFDA057-B40E-D289-BCB8-8D0A68DEECF8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08" name="Cube 4207">
              <a:extLst>
                <a:ext uri="{FF2B5EF4-FFF2-40B4-BE49-F238E27FC236}">
                  <a16:creationId xmlns:a16="http://schemas.microsoft.com/office/drawing/2014/main" id="{54C496D0-80EA-C3A6-C851-4A956C7698AC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09" name="Cube 4208">
              <a:extLst>
                <a:ext uri="{FF2B5EF4-FFF2-40B4-BE49-F238E27FC236}">
                  <a16:creationId xmlns:a16="http://schemas.microsoft.com/office/drawing/2014/main" id="{5BF804C7-E43D-1FC3-094E-AD047378299B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10" name="Cube 4209">
              <a:extLst>
                <a:ext uri="{FF2B5EF4-FFF2-40B4-BE49-F238E27FC236}">
                  <a16:creationId xmlns:a16="http://schemas.microsoft.com/office/drawing/2014/main" id="{7C2AEDD6-154C-47B3-6220-78CC13B2C440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11" name="Cube 4210">
              <a:extLst>
                <a:ext uri="{FF2B5EF4-FFF2-40B4-BE49-F238E27FC236}">
                  <a16:creationId xmlns:a16="http://schemas.microsoft.com/office/drawing/2014/main" id="{74D475AA-FF12-C66E-D369-0C8F32BB2CF7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12" name="Cube 4211">
              <a:extLst>
                <a:ext uri="{FF2B5EF4-FFF2-40B4-BE49-F238E27FC236}">
                  <a16:creationId xmlns:a16="http://schemas.microsoft.com/office/drawing/2014/main" id="{DBEA38A9-C062-7C7C-BE6D-E23488C9D98F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cxnSp>
        <p:nvCxnSpPr>
          <p:cNvPr id="4213" name="Straight Connector 4212">
            <a:extLst>
              <a:ext uri="{FF2B5EF4-FFF2-40B4-BE49-F238E27FC236}">
                <a16:creationId xmlns:a16="http://schemas.microsoft.com/office/drawing/2014/main" id="{E830F0C1-5BD6-7944-BA61-BA03E50183EB}"/>
              </a:ext>
            </a:extLst>
          </p:cNvPr>
          <p:cNvCxnSpPr>
            <a:cxnSpLocks/>
          </p:cNvCxnSpPr>
          <p:nvPr/>
        </p:nvCxnSpPr>
        <p:spPr>
          <a:xfrm flipH="1">
            <a:off x="517417" y="1738658"/>
            <a:ext cx="4320000" cy="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14" name="Straight Connector 4213">
            <a:extLst>
              <a:ext uri="{FF2B5EF4-FFF2-40B4-BE49-F238E27FC236}">
                <a16:creationId xmlns:a16="http://schemas.microsoft.com/office/drawing/2014/main" id="{EB553D75-8423-BE1D-7141-B08211195D91}"/>
              </a:ext>
            </a:extLst>
          </p:cNvPr>
          <p:cNvCxnSpPr>
            <a:cxnSpLocks/>
          </p:cNvCxnSpPr>
          <p:nvPr/>
        </p:nvCxnSpPr>
        <p:spPr>
          <a:xfrm>
            <a:off x="3483475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15" name="Straight Connector 4214">
            <a:extLst>
              <a:ext uri="{FF2B5EF4-FFF2-40B4-BE49-F238E27FC236}">
                <a16:creationId xmlns:a16="http://schemas.microsoft.com/office/drawing/2014/main" id="{60A821A4-176A-1EF6-ABA4-F5569BAC0609}"/>
              </a:ext>
            </a:extLst>
          </p:cNvPr>
          <p:cNvCxnSpPr>
            <a:cxnSpLocks/>
          </p:cNvCxnSpPr>
          <p:nvPr/>
        </p:nvCxnSpPr>
        <p:spPr>
          <a:xfrm>
            <a:off x="3758205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16" name="Straight Connector 4215">
            <a:extLst>
              <a:ext uri="{FF2B5EF4-FFF2-40B4-BE49-F238E27FC236}">
                <a16:creationId xmlns:a16="http://schemas.microsoft.com/office/drawing/2014/main" id="{239840DC-35DF-B959-2DAC-AEC8E3DF4B16}"/>
              </a:ext>
            </a:extLst>
          </p:cNvPr>
          <p:cNvCxnSpPr>
            <a:cxnSpLocks/>
          </p:cNvCxnSpPr>
          <p:nvPr/>
        </p:nvCxnSpPr>
        <p:spPr>
          <a:xfrm>
            <a:off x="4030131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17" name="Straight Connector 4216">
            <a:extLst>
              <a:ext uri="{FF2B5EF4-FFF2-40B4-BE49-F238E27FC236}">
                <a16:creationId xmlns:a16="http://schemas.microsoft.com/office/drawing/2014/main" id="{9F468B88-B8A6-8A65-7773-CF88903B7669}"/>
              </a:ext>
            </a:extLst>
          </p:cNvPr>
          <p:cNvCxnSpPr>
            <a:cxnSpLocks/>
          </p:cNvCxnSpPr>
          <p:nvPr/>
        </p:nvCxnSpPr>
        <p:spPr>
          <a:xfrm>
            <a:off x="4298403" y="1004400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218" name="Oval 4217">
            <a:extLst>
              <a:ext uri="{FF2B5EF4-FFF2-40B4-BE49-F238E27FC236}">
                <a16:creationId xmlns:a16="http://schemas.microsoft.com/office/drawing/2014/main" id="{F4DE8A98-9D33-9D09-5292-3CB1070DA18B}"/>
              </a:ext>
            </a:extLst>
          </p:cNvPr>
          <p:cNvSpPr>
            <a:spLocks noChangeAspect="1"/>
          </p:cNvSpPr>
          <p:nvPr/>
        </p:nvSpPr>
        <p:spPr>
          <a:xfrm flipH="1">
            <a:off x="3545924" y="5097600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219" name="Oval 4218">
            <a:extLst>
              <a:ext uri="{FF2B5EF4-FFF2-40B4-BE49-F238E27FC236}">
                <a16:creationId xmlns:a16="http://schemas.microsoft.com/office/drawing/2014/main" id="{B3573CB1-5AC9-D846-3015-9D235A18D7F0}"/>
              </a:ext>
            </a:extLst>
          </p:cNvPr>
          <p:cNvSpPr>
            <a:spLocks noChangeAspect="1"/>
          </p:cNvSpPr>
          <p:nvPr/>
        </p:nvSpPr>
        <p:spPr>
          <a:xfrm flipH="1">
            <a:off x="3688369" y="5281200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220" name="Oval 4219">
            <a:extLst>
              <a:ext uri="{FF2B5EF4-FFF2-40B4-BE49-F238E27FC236}">
                <a16:creationId xmlns:a16="http://schemas.microsoft.com/office/drawing/2014/main" id="{BC56238B-D9CE-CD1E-3549-007C66AD351C}"/>
              </a:ext>
            </a:extLst>
          </p:cNvPr>
          <p:cNvSpPr>
            <a:spLocks noChangeAspect="1"/>
          </p:cNvSpPr>
          <p:nvPr/>
        </p:nvSpPr>
        <p:spPr>
          <a:xfrm flipH="1">
            <a:off x="3830814" y="5461200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221" name="TextBox 4220">
            <a:extLst>
              <a:ext uri="{FF2B5EF4-FFF2-40B4-BE49-F238E27FC236}">
                <a16:creationId xmlns:a16="http://schemas.microsoft.com/office/drawing/2014/main" id="{E7E8B4FA-5E2F-4E78-0F0E-F01974DE001B}"/>
              </a:ext>
            </a:extLst>
          </p:cNvPr>
          <p:cNvSpPr txBox="1"/>
          <p:nvPr/>
        </p:nvSpPr>
        <p:spPr>
          <a:xfrm rot="18934408">
            <a:off x="-26735" y="4165942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2"/>
                </a:solidFill>
              </a:rPr>
              <a:t>TDM TX1</a:t>
            </a:r>
          </a:p>
        </p:txBody>
      </p:sp>
      <p:sp>
        <p:nvSpPr>
          <p:cNvPr id="4222" name="TextBox 4221">
            <a:extLst>
              <a:ext uri="{FF2B5EF4-FFF2-40B4-BE49-F238E27FC236}">
                <a16:creationId xmlns:a16="http://schemas.microsoft.com/office/drawing/2014/main" id="{C684B032-99D0-5B85-5C57-B1A07D068EBB}"/>
              </a:ext>
            </a:extLst>
          </p:cNvPr>
          <p:cNvSpPr txBox="1"/>
          <p:nvPr/>
        </p:nvSpPr>
        <p:spPr>
          <a:xfrm rot="18934408">
            <a:off x="213806" y="4959848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6"/>
                </a:solidFill>
              </a:rPr>
              <a:t>TDM TX2</a:t>
            </a:r>
          </a:p>
        </p:txBody>
      </p:sp>
      <p:sp>
        <p:nvSpPr>
          <p:cNvPr id="4223" name="TextBox 4222">
            <a:extLst>
              <a:ext uri="{FF2B5EF4-FFF2-40B4-BE49-F238E27FC236}">
                <a16:creationId xmlns:a16="http://schemas.microsoft.com/office/drawing/2014/main" id="{53AC37F0-5E8B-9413-1815-C407933780AA}"/>
              </a:ext>
            </a:extLst>
          </p:cNvPr>
          <p:cNvSpPr txBox="1"/>
          <p:nvPr/>
        </p:nvSpPr>
        <p:spPr>
          <a:xfrm rot="18934408">
            <a:off x="487406" y="5753754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5"/>
                </a:solidFill>
              </a:rPr>
              <a:t>TDM TX3</a:t>
            </a:r>
          </a:p>
        </p:txBody>
      </p:sp>
      <p:sp>
        <p:nvSpPr>
          <p:cNvPr id="4224" name="TextBox 4223">
            <a:extLst>
              <a:ext uri="{FF2B5EF4-FFF2-40B4-BE49-F238E27FC236}">
                <a16:creationId xmlns:a16="http://schemas.microsoft.com/office/drawing/2014/main" id="{969C27E4-4196-5012-F002-07F996F90032}"/>
              </a:ext>
            </a:extLst>
          </p:cNvPr>
          <p:cNvSpPr txBox="1"/>
          <p:nvPr/>
        </p:nvSpPr>
        <p:spPr>
          <a:xfrm rot="18934408">
            <a:off x="1229380" y="6118755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4">
                    <a:lumMod val="75000"/>
                  </a:schemeClr>
                </a:solidFill>
              </a:rPr>
              <a:t>TDM TX12</a:t>
            </a:r>
          </a:p>
        </p:txBody>
      </p:sp>
      <p:grpSp>
        <p:nvGrpSpPr>
          <p:cNvPr id="4225" name="Group 4224">
            <a:extLst>
              <a:ext uri="{FF2B5EF4-FFF2-40B4-BE49-F238E27FC236}">
                <a16:creationId xmlns:a16="http://schemas.microsoft.com/office/drawing/2014/main" id="{5926B989-4847-590C-2BB9-87C64B3B235C}"/>
              </a:ext>
            </a:extLst>
          </p:cNvPr>
          <p:cNvGrpSpPr/>
          <p:nvPr/>
        </p:nvGrpSpPr>
        <p:grpSpPr>
          <a:xfrm>
            <a:off x="521328" y="1044000"/>
            <a:ext cx="986650" cy="2092580"/>
            <a:chOff x="1517411" y="2517528"/>
            <a:chExt cx="986650" cy="2092580"/>
          </a:xfrm>
          <a:solidFill>
            <a:schemeClr val="accent2"/>
          </a:solidFill>
        </p:grpSpPr>
        <p:sp>
          <p:nvSpPr>
            <p:cNvPr id="4226" name="Cube 4225">
              <a:extLst>
                <a:ext uri="{FF2B5EF4-FFF2-40B4-BE49-F238E27FC236}">
                  <a16:creationId xmlns:a16="http://schemas.microsoft.com/office/drawing/2014/main" id="{CADF2669-56B5-191B-39E0-2AC1F07B0562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27" name="Cube 4226">
              <a:extLst>
                <a:ext uri="{FF2B5EF4-FFF2-40B4-BE49-F238E27FC236}">
                  <a16:creationId xmlns:a16="http://schemas.microsoft.com/office/drawing/2014/main" id="{938A2A50-E08E-D153-21EA-C59763E9D881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28" name="Cube 4227">
              <a:extLst>
                <a:ext uri="{FF2B5EF4-FFF2-40B4-BE49-F238E27FC236}">
                  <a16:creationId xmlns:a16="http://schemas.microsoft.com/office/drawing/2014/main" id="{4339AC6E-AE0E-6007-F204-DF9FFE343E16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29" name="Cube 4228">
              <a:extLst>
                <a:ext uri="{FF2B5EF4-FFF2-40B4-BE49-F238E27FC236}">
                  <a16:creationId xmlns:a16="http://schemas.microsoft.com/office/drawing/2014/main" id="{BB9F708E-3FAD-0C28-10E3-0CFADF634F13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0" name="Cube 4229">
              <a:extLst>
                <a:ext uri="{FF2B5EF4-FFF2-40B4-BE49-F238E27FC236}">
                  <a16:creationId xmlns:a16="http://schemas.microsoft.com/office/drawing/2014/main" id="{A689C69B-FA64-F877-0678-AF79215A8D30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1" name="Cube 4230">
              <a:extLst>
                <a:ext uri="{FF2B5EF4-FFF2-40B4-BE49-F238E27FC236}">
                  <a16:creationId xmlns:a16="http://schemas.microsoft.com/office/drawing/2014/main" id="{81ABF238-DEE5-B6F5-F1DC-92972264A7EA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2" name="Cube 4231">
              <a:extLst>
                <a:ext uri="{FF2B5EF4-FFF2-40B4-BE49-F238E27FC236}">
                  <a16:creationId xmlns:a16="http://schemas.microsoft.com/office/drawing/2014/main" id="{54A03A03-0641-3E90-A41C-423C22F7842C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3" name="Cube 4232">
              <a:extLst>
                <a:ext uri="{FF2B5EF4-FFF2-40B4-BE49-F238E27FC236}">
                  <a16:creationId xmlns:a16="http://schemas.microsoft.com/office/drawing/2014/main" id="{E6955947-319E-32B4-C6D0-490ADB92C5E9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4" name="Cube 4233">
              <a:extLst>
                <a:ext uri="{FF2B5EF4-FFF2-40B4-BE49-F238E27FC236}">
                  <a16:creationId xmlns:a16="http://schemas.microsoft.com/office/drawing/2014/main" id="{0012BE68-8468-6836-15BB-025CF74DA043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5" name="Cube 4234">
              <a:extLst>
                <a:ext uri="{FF2B5EF4-FFF2-40B4-BE49-F238E27FC236}">
                  <a16:creationId xmlns:a16="http://schemas.microsoft.com/office/drawing/2014/main" id="{97EF5A41-D63E-1427-C83F-74FE42E4083E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6" name="Cube 4235">
              <a:extLst>
                <a:ext uri="{FF2B5EF4-FFF2-40B4-BE49-F238E27FC236}">
                  <a16:creationId xmlns:a16="http://schemas.microsoft.com/office/drawing/2014/main" id="{3887A70D-62BC-5930-E14E-35754A1996EE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7" name="Cube 4236">
              <a:extLst>
                <a:ext uri="{FF2B5EF4-FFF2-40B4-BE49-F238E27FC236}">
                  <a16:creationId xmlns:a16="http://schemas.microsoft.com/office/drawing/2014/main" id="{80048FCE-2BBD-801F-6EE0-AF01073247AD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8" name="Cube 4237">
              <a:extLst>
                <a:ext uri="{FF2B5EF4-FFF2-40B4-BE49-F238E27FC236}">
                  <a16:creationId xmlns:a16="http://schemas.microsoft.com/office/drawing/2014/main" id="{8D24CFEC-9468-E821-B892-9DE3711663F9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9" name="Cube 4238">
              <a:extLst>
                <a:ext uri="{FF2B5EF4-FFF2-40B4-BE49-F238E27FC236}">
                  <a16:creationId xmlns:a16="http://schemas.microsoft.com/office/drawing/2014/main" id="{7FBC6B39-16AC-E444-E102-86CA34679A5D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0" name="Cube 4239">
              <a:extLst>
                <a:ext uri="{FF2B5EF4-FFF2-40B4-BE49-F238E27FC236}">
                  <a16:creationId xmlns:a16="http://schemas.microsoft.com/office/drawing/2014/main" id="{5EE24B57-7DB7-B166-84BD-83B992F0B1B1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1" name="Cube 4240">
              <a:extLst>
                <a:ext uri="{FF2B5EF4-FFF2-40B4-BE49-F238E27FC236}">
                  <a16:creationId xmlns:a16="http://schemas.microsoft.com/office/drawing/2014/main" id="{A64301B7-F45F-677B-524C-B8E53A46CFD9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2" name="Cube 4241">
              <a:extLst>
                <a:ext uri="{FF2B5EF4-FFF2-40B4-BE49-F238E27FC236}">
                  <a16:creationId xmlns:a16="http://schemas.microsoft.com/office/drawing/2014/main" id="{B2CF1334-FDDD-5974-153F-CDDD33C018CF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3" name="Cube 4242">
              <a:extLst>
                <a:ext uri="{FF2B5EF4-FFF2-40B4-BE49-F238E27FC236}">
                  <a16:creationId xmlns:a16="http://schemas.microsoft.com/office/drawing/2014/main" id="{B2FFBE02-1BB6-4139-438A-074306D96190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4" name="Cube 4243">
              <a:extLst>
                <a:ext uri="{FF2B5EF4-FFF2-40B4-BE49-F238E27FC236}">
                  <a16:creationId xmlns:a16="http://schemas.microsoft.com/office/drawing/2014/main" id="{FF997ED3-41BD-6CC6-2C27-1745EB54CC7D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5" name="Cube 4244">
              <a:extLst>
                <a:ext uri="{FF2B5EF4-FFF2-40B4-BE49-F238E27FC236}">
                  <a16:creationId xmlns:a16="http://schemas.microsoft.com/office/drawing/2014/main" id="{401CF039-4064-4671-09F3-F11705666CEE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6" name="Cube 4245">
              <a:extLst>
                <a:ext uri="{FF2B5EF4-FFF2-40B4-BE49-F238E27FC236}">
                  <a16:creationId xmlns:a16="http://schemas.microsoft.com/office/drawing/2014/main" id="{255C38F8-2065-3BF5-DC97-C7172BD43F56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7" name="Cube 4246">
              <a:extLst>
                <a:ext uri="{FF2B5EF4-FFF2-40B4-BE49-F238E27FC236}">
                  <a16:creationId xmlns:a16="http://schemas.microsoft.com/office/drawing/2014/main" id="{562B4F00-1A6E-D3A6-3D2C-ECCEAD4C5248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8" name="Cube 4247">
              <a:extLst>
                <a:ext uri="{FF2B5EF4-FFF2-40B4-BE49-F238E27FC236}">
                  <a16:creationId xmlns:a16="http://schemas.microsoft.com/office/drawing/2014/main" id="{A5E7B954-1BC6-652F-EEAB-9ACA2DB48ABA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9" name="Cube 4248">
              <a:extLst>
                <a:ext uri="{FF2B5EF4-FFF2-40B4-BE49-F238E27FC236}">
                  <a16:creationId xmlns:a16="http://schemas.microsoft.com/office/drawing/2014/main" id="{01141096-A724-B2A4-AF92-E7034454FB04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50" name="Cube 4249">
              <a:extLst>
                <a:ext uri="{FF2B5EF4-FFF2-40B4-BE49-F238E27FC236}">
                  <a16:creationId xmlns:a16="http://schemas.microsoft.com/office/drawing/2014/main" id="{31F22AEC-5A50-4C31-92D4-812C05064E6A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51" name="Cube 4250">
              <a:extLst>
                <a:ext uri="{FF2B5EF4-FFF2-40B4-BE49-F238E27FC236}">
                  <a16:creationId xmlns:a16="http://schemas.microsoft.com/office/drawing/2014/main" id="{68F9B71C-ACA7-938B-B292-C40A9A017BDA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52" name="Cube 4251">
              <a:extLst>
                <a:ext uri="{FF2B5EF4-FFF2-40B4-BE49-F238E27FC236}">
                  <a16:creationId xmlns:a16="http://schemas.microsoft.com/office/drawing/2014/main" id="{567852EE-B51F-85AD-FAC0-AD0F9D8E2A74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53" name="Cube 4252">
              <a:extLst>
                <a:ext uri="{FF2B5EF4-FFF2-40B4-BE49-F238E27FC236}">
                  <a16:creationId xmlns:a16="http://schemas.microsoft.com/office/drawing/2014/main" id="{BD0D299D-DC48-EBC8-302E-4DB4BC323042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54" name="Cube 4253">
              <a:extLst>
                <a:ext uri="{FF2B5EF4-FFF2-40B4-BE49-F238E27FC236}">
                  <a16:creationId xmlns:a16="http://schemas.microsoft.com/office/drawing/2014/main" id="{48A103B5-8263-018C-2600-2FC4B1B6ECA1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55" name="Cube 4254">
              <a:extLst>
                <a:ext uri="{FF2B5EF4-FFF2-40B4-BE49-F238E27FC236}">
                  <a16:creationId xmlns:a16="http://schemas.microsoft.com/office/drawing/2014/main" id="{FDE4FBED-33B6-D416-63BC-29A72C01F10A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56" name="Cube 4255">
              <a:extLst>
                <a:ext uri="{FF2B5EF4-FFF2-40B4-BE49-F238E27FC236}">
                  <a16:creationId xmlns:a16="http://schemas.microsoft.com/office/drawing/2014/main" id="{A519E814-4F47-4D3E-9266-74AFA9B933FF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57" name="Cube 4256">
              <a:extLst>
                <a:ext uri="{FF2B5EF4-FFF2-40B4-BE49-F238E27FC236}">
                  <a16:creationId xmlns:a16="http://schemas.microsoft.com/office/drawing/2014/main" id="{F22DDFF0-7901-550E-55C2-02563EC7D019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58" name="Cube 4257">
              <a:extLst>
                <a:ext uri="{FF2B5EF4-FFF2-40B4-BE49-F238E27FC236}">
                  <a16:creationId xmlns:a16="http://schemas.microsoft.com/office/drawing/2014/main" id="{2EA1AE8C-1F9F-554D-19D0-D3F0B745C7B0}"/>
                </a:ext>
              </a:extLst>
            </p:cNvPr>
            <p:cNvSpPr/>
            <p:nvPr/>
          </p:nvSpPr>
          <p:spPr>
            <a:xfrm>
              <a:off x="2144061" y="2517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59" name="Cube 4258">
              <a:extLst>
                <a:ext uri="{FF2B5EF4-FFF2-40B4-BE49-F238E27FC236}">
                  <a16:creationId xmlns:a16="http://schemas.microsoft.com/office/drawing/2014/main" id="{C1E41064-C9CA-2F29-B1E8-89E1A882182E}"/>
                </a:ext>
              </a:extLst>
            </p:cNvPr>
            <p:cNvSpPr/>
            <p:nvPr/>
          </p:nvSpPr>
          <p:spPr>
            <a:xfrm>
              <a:off x="2054537" y="2607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60" name="Cube 4259">
              <a:extLst>
                <a:ext uri="{FF2B5EF4-FFF2-40B4-BE49-F238E27FC236}">
                  <a16:creationId xmlns:a16="http://schemas.microsoft.com/office/drawing/2014/main" id="{E006F9EC-C628-85AF-5C27-A12A96CF1182}"/>
                </a:ext>
              </a:extLst>
            </p:cNvPr>
            <p:cNvSpPr/>
            <p:nvPr/>
          </p:nvSpPr>
          <p:spPr>
            <a:xfrm>
              <a:off x="1965016" y="2698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61" name="Cube 4260">
              <a:extLst>
                <a:ext uri="{FF2B5EF4-FFF2-40B4-BE49-F238E27FC236}">
                  <a16:creationId xmlns:a16="http://schemas.microsoft.com/office/drawing/2014/main" id="{91ED7A6C-0D2B-5864-0DBA-42796404C0EF}"/>
                </a:ext>
              </a:extLst>
            </p:cNvPr>
            <p:cNvSpPr/>
            <p:nvPr/>
          </p:nvSpPr>
          <p:spPr>
            <a:xfrm>
              <a:off x="1875495" y="2788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62" name="Cube 4261">
              <a:extLst>
                <a:ext uri="{FF2B5EF4-FFF2-40B4-BE49-F238E27FC236}">
                  <a16:creationId xmlns:a16="http://schemas.microsoft.com/office/drawing/2014/main" id="{BF8C87F7-32F0-D620-9976-106AEB62C86E}"/>
                </a:ext>
              </a:extLst>
            </p:cNvPr>
            <p:cNvSpPr/>
            <p:nvPr/>
          </p:nvSpPr>
          <p:spPr>
            <a:xfrm>
              <a:off x="1785974" y="2879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63" name="Cube 4262">
              <a:extLst>
                <a:ext uri="{FF2B5EF4-FFF2-40B4-BE49-F238E27FC236}">
                  <a16:creationId xmlns:a16="http://schemas.microsoft.com/office/drawing/2014/main" id="{15309BA7-1BEC-7EA4-9795-BA684D81A50D}"/>
                </a:ext>
              </a:extLst>
            </p:cNvPr>
            <p:cNvSpPr/>
            <p:nvPr/>
          </p:nvSpPr>
          <p:spPr>
            <a:xfrm>
              <a:off x="1696453" y="2969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64" name="Cube 4263">
              <a:extLst>
                <a:ext uri="{FF2B5EF4-FFF2-40B4-BE49-F238E27FC236}">
                  <a16:creationId xmlns:a16="http://schemas.microsoft.com/office/drawing/2014/main" id="{520C618F-F3AE-80B9-6C50-D75DA79A7218}"/>
                </a:ext>
              </a:extLst>
            </p:cNvPr>
            <p:cNvSpPr/>
            <p:nvPr/>
          </p:nvSpPr>
          <p:spPr>
            <a:xfrm>
              <a:off x="1606932" y="3060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65" name="Cube 4264">
              <a:extLst>
                <a:ext uri="{FF2B5EF4-FFF2-40B4-BE49-F238E27FC236}">
                  <a16:creationId xmlns:a16="http://schemas.microsoft.com/office/drawing/2014/main" id="{16175A3D-FCE3-9F68-614F-C0E593231B04}"/>
                </a:ext>
              </a:extLst>
            </p:cNvPr>
            <p:cNvSpPr/>
            <p:nvPr/>
          </p:nvSpPr>
          <p:spPr>
            <a:xfrm>
              <a:off x="1517411" y="3150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266" name="Group 4265">
            <a:extLst>
              <a:ext uri="{FF2B5EF4-FFF2-40B4-BE49-F238E27FC236}">
                <a16:creationId xmlns:a16="http://schemas.microsoft.com/office/drawing/2014/main" id="{B16D643D-D0DA-F357-C925-4888FE320033}"/>
              </a:ext>
            </a:extLst>
          </p:cNvPr>
          <p:cNvGrpSpPr/>
          <p:nvPr/>
        </p:nvGrpSpPr>
        <p:grpSpPr>
          <a:xfrm>
            <a:off x="792000" y="2124000"/>
            <a:ext cx="986650" cy="2092580"/>
            <a:chOff x="1517411" y="2792003"/>
            <a:chExt cx="986650" cy="2092580"/>
          </a:xfrm>
          <a:solidFill>
            <a:schemeClr val="accent6"/>
          </a:solidFill>
        </p:grpSpPr>
        <p:sp>
          <p:nvSpPr>
            <p:cNvPr id="4267" name="Cube 4266">
              <a:extLst>
                <a:ext uri="{FF2B5EF4-FFF2-40B4-BE49-F238E27FC236}">
                  <a16:creationId xmlns:a16="http://schemas.microsoft.com/office/drawing/2014/main" id="{63E87421-481D-7853-7CDF-C59D06ABE450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68" name="Cube 4267">
              <a:extLst>
                <a:ext uri="{FF2B5EF4-FFF2-40B4-BE49-F238E27FC236}">
                  <a16:creationId xmlns:a16="http://schemas.microsoft.com/office/drawing/2014/main" id="{38CF769A-3739-1412-5C09-2A87095451BA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69" name="Cube 4268">
              <a:extLst>
                <a:ext uri="{FF2B5EF4-FFF2-40B4-BE49-F238E27FC236}">
                  <a16:creationId xmlns:a16="http://schemas.microsoft.com/office/drawing/2014/main" id="{C98DDC1B-E707-51AD-A6EF-3F204FEAC99E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70" name="Cube 4269">
              <a:extLst>
                <a:ext uri="{FF2B5EF4-FFF2-40B4-BE49-F238E27FC236}">
                  <a16:creationId xmlns:a16="http://schemas.microsoft.com/office/drawing/2014/main" id="{4E4EC682-B70A-EB98-538E-E1B66061F04D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71" name="Cube 4270">
              <a:extLst>
                <a:ext uri="{FF2B5EF4-FFF2-40B4-BE49-F238E27FC236}">
                  <a16:creationId xmlns:a16="http://schemas.microsoft.com/office/drawing/2014/main" id="{DB00B505-C82D-0186-C766-D9AC822A39DA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72" name="Cube 4271">
              <a:extLst>
                <a:ext uri="{FF2B5EF4-FFF2-40B4-BE49-F238E27FC236}">
                  <a16:creationId xmlns:a16="http://schemas.microsoft.com/office/drawing/2014/main" id="{0B279C23-6FD4-D090-35D2-C0A86F09F57D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73" name="Cube 4272">
              <a:extLst>
                <a:ext uri="{FF2B5EF4-FFF2-40B4-BE49-F238E27FC236}">
                  <a16:creationId xmlns:a16="http://schemas.microsoft.com/office/drawing/2014/main" id="{2EC02C8F-F652-D0C8-C8BB-0E2CB535424B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274" name="Cube 4273">
              <a:extLst>
                <a:ext uri="{FF2B5EF4-FFF2-40B4-BE49-F238E27FC236}">
                  <a16:creationId xmlns:a16="http://schemas.microsoft.com/office/drawing/2014/main" id="{0057399B-C92E-58F0-189C-A0E139DBEFC3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75" name="Cube 4274">
              <a:extLst>
                <a:ext uri="{FF2B5EF4-FFF2-40B4-BE49-F238E27FC236}">
                  <a16:creationId xmlns:a16="http://schemas.microsoft.com/office/drawing/2014/main" id="{902C1782-4444-C8C9-175A-7D44D0EEF391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76" name="Cube 4275">
              <a:extLst>
                <a:ext uri="{FF2B5EF4-FFF2-40B4-BE49-F238E27FC236}">
                  <a16:creationId xmlns:a16="http://schemas.microsoft.com/office/drawing/2014/main" id="{543A38FB-0FF7-EDFB-AF27-E197FA770A55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77" name="Cube 4276">
              <a:extLst>
                <a:ext uri="{FF2B5EF4-FFF2-40B4-BE49-F238E27FC236}">
                  <a16:creationId xmlns:a16="http://schemas.microsoft.com/office/drawing/2014/main" id="{41DFA66F-F761-4483-A458-6614BE0B6063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78" name="Cube 4277">
              <a:extLst>
                <a:ext uri="{FF2B5EF4-FFF2-40B4-BE49-F238E27FC236}">
                  <a16:creationId xmlns:a16="http://schemas.microsoft.com/office/drawing/2014/main" id="{0B2468AC-4F3D-7007-4572-019E1DE00C2D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79" name="Cube 4278">
              <a:extLst>
                <a:ext uri="{FF2B5EF4-FFF2-40B4-BE49-F238E27FC236}">
                  <a16:creationId xmlns:a16="http://schemas.microsoft.com/office/drawing/2014/main" id="{EE4418AC-5167-C325-5BB7-F4CFEC8062C3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80" name="Cube 4279">
              <a:extLst>
                <a:ext uri="{FF2B5EF4-FFF2-40B4-BE49-F238E27FC236}">
                  <a16:creationId xmlns:a16="http://schemas.microsoft.com/office/drawing/2014/main" id="{5BD105FE-CC3E-9915-7C49-45043CE54146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81" name="Cube 4280">
              <a:extLst>
                <a:ext uri="{FF2B5EF4-FFF2-40B4-BE49-F238E27FC236}">
                  <a16:creationId xmlns:a16="http://schemas.microsoft.com/office/drawing/2014/main" id="{2D323CAC-4F9F-1909-CF8F-94F973E6F805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82" name="Cube 4281">
              <a:extLst>
                <a:ext uri="{FF2B5EF4-FFF2-40B4-BE49-F238E27FC236}">
                  <a16:creationId xmlns:a16="http://schemas.microsoft.com/office/drawing/2014/main" id="{1DFE85FE-2B26-F097-0238-CCA5764B9DB7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83" name="Cube 4282">
              <a:extLst>
                <a:ext uri="{FF2B5EF4-FFF2-40B4-BE49-F238E27FC236}">
                  <a16:creationId xmlns:a16="http://schemas.microsoft.com/office/drawing/2014/main" id="{492A7D7A-8B28-034A-AE47-59119EA1EF9E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84" name="Cube 4283">
              <a:extLst>
                <a:ext uri="{FF2B5EF4-FFF2-40B4-BE49-F238E27FC236}">
                  <a16:creationId xmlns:a16="http://schemas.microsoft.com/office/drawing/2014/main" id="{6B1F5159-3107-8B5F-6716-4D4B8E531B98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85" name="Cube 4284">
              <a:extLst>
                <a:ext uri="{FF2B5EF4-FFF2-40B4-BE49-F238E27FC236}">
                  <a16:creationId xmlns:a16="http://schemas.microsoft.com/office/drawing/2014/main" id="{136C8CF1-F564-CDC5-C311-79E54057E12D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86" name="Cube 4285">
              <a:extLst>
                <a:ext uri="{FF2B5EF4-FFF2-40B4-BE49-F238E27FC236}">
                  <a16:creationId xmlns:a16="http://schemas.microsoft.com/office/drawing/2014/main" id="{167662C7-E82E-42BF-1B0F-A3B59D2D720A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87" name="Cube 4286">
              <a:extLst>
                <a:ext uri="{FF2B5EF4-FFF2-40B4-BE49-F238E27FC236}">
                  <a16:creationId xmlns:a16="http://schemas.microsoft.com/office/drawing/2014/main" id="{FED7A198-FAEA-960C-ECC5-DCDD44C3C281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88" name="Cube 4287">
              <a:extLst>
                <a:ext uri="{FF2B5EF4-FFF2-40B4-BE49-F238E27FC236}">
                  <a16:creationId xmlns:a16="http://schemas.microsoft.com/office/drawing/2014/main" id="{5877B1CC-E731-C8E1-EE46-C77750E32EEA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89" name="Cube 4288">
              <a:extLst>
                <a:ext uri="{FF2B5EF4-FFF2-40B4-BE49-F238E27FC236}">
                  <a16:creationId xmlns:a16="http://schemas.microsoft.com/office/drawing/2014/main" id="{98E09E13-F7D4-FB26-1535-B64B57BCAAE1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90" name="Cube 4289">
              <a:extLst>
                <a:ext uri="{FF2B5EF4-FFF2-40B4-BE49-F238E27FC236}">
                  <a16:creationId xmlns:a16="http://schemas.microsoft.com/office/drawing/2014/main" id="{35396F6C-259E-3C74-F454-178DB664F9C9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91" name="Cube 4290">
              <a:extLst>
                <a:ext uri="{FF2B5EF4-FFF2-40B4-BE49-F238E27FC236}">
                  <a16:creationId xmlns:a16="http://schemas.microsoft.com/office/drawing/2014/main" id="{2587C369-1CB2-F0E5-89EB-367DE59608F2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92" name="Cube 4291">
              <a:extLst>
                <a:ext uri="{FF2B5EF4-FFF2-40B4-BE49-F238E27FC236}">
                  <a16:creationId xmlns:a16="http://schemas.microsoft.com/office/drawing/2014/main" id="{8942308F-F843-0B75-D4BA-594F0CA57275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93" name="Cube 4292">
              <a:extLst>
                <a:ext uri="{FF2B5EF4-FFF2-40B4-BE49-F238E27FC236}">
                  <a16:creationId xmlns:a16="http://schemas.microsoft.com/office/drawing/2014/main" id="{73A6BFD1-4D65-70EF-9F52-17FF2D182107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94" name="Cube 4293">
              <a:extLst>
                <a:ext uri="{FF2B5EF4-FFF2-40B4-BE49-F238E27FC236}">
                  <a16:creationId xmlns:a16="http://schemas.microsoft.com/office/drawing/2014/main" id="{3F65F276-091F-EC71-E8AA-E6D7644C1279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95" name="Cube 4294">
              <a:extLst>
                <a:ext uri="{FF2B5EF4-FFF2-40B4-BE49-F238E27FC236}">
                  <a16:creationId xmlns:a16="http://schemas.microsoft.com/office/drawing/2014/main" id="{0CD15712-DA3E-1F20-188A-EF3BA3BF16B9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96" name="Cube 4295">
              <a:extLst>
                <a:ext uri="{FF2B5EF4-FFF2-40B4-BE49-F238E27FC236}">
                  <a16:creationId xmlns:a16="http://schemas.microsoft.com/office/drawing/2014/main" id="{EB04E693-FD1E-842F-8934-8A3CD0F6F6C2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97" name="Cube 4296">
              <a:extLst>
                <a:ext uri="{FF2B5EF4-FFF2-40B4-BE49-F238E27FC236}">
                  <a16:creationId xmlns:a16="http://schemas.microsoft.com/office/drawing/2014/main" id="{6854FE53-871E-7798-4094-CD4F6F9AC031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98" name="Cube 4297">
              <a:extLst>
                <a:ext uri="{FF2B5EF4-FFF2-40B4-BE49-F238E27FC236}">
                  <a16:creationId xmlns:a16="http://schemas.microsoft.com/office/drawing/2014/main" id="{3202320F-EF9D-0A54-8AF0-D0682B956C6D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99" name="Cube 4298">
              <a:extLst>
                <a:ext uri="{FF2B5EF4-FFF2-40B4-BE49-F238E27FC236}">
                  <a16:creationId xmlns:a16="http://schemas.microsoft.com/office/drawing/2014/main" id="{DA9FD74B-3FB7-2127-0081-053ED55D4EB1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00" name="Cube 4299">
              <a:extLst>
                <a:ext uri="{FF2B5EF4-FFF2-40B4-BE49-F238E27FC236}">
                  <a16:creationId xmlns:a16="http://schemas.microsoft.com/office/drawing/2014/main" id="{2774654C-BB78-5F94-827E-5EF24A3F04AA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01" name="Cube 4300">
              <a:extLst>
                <a:ext uri="{FF2B5EF4-FFF2-40B4-BE49-F238E27FC236}">
                  <a16:creationId xmlns:a16="http://schemas.microsoft.com/office/drawing/2014/main" id="{611EA2D1-2E78-4358-24F5-810E1641C7D7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02" name="Cube 4301">
              <a:extLst>
                <a:ext uri="{FF2B5EF4-FFF2-40B4-BE49-F238E27FC236}">
                  <a16:creationId xmlns:a16="http://schemas.microsoft.com/office/drawing/2014/main" id="{5AEC49BF-19C8-05A8-333C-5E89B1063331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03" name="Cube 4302">
              <a:extLst>
                <a:ext uri="{FF2B5EF4-FFF2-40B4-BE49-F238E27FC236}">
                  <a16:creationId xmlns:a16="http://schemas.microsoft.com/office/drawing/2014/main" id="{E1D003B0-55B5-F16A-9AE4-CFB11F64C08C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04" name="Cube 4303">
              <a:extLst>
                <a:ext uri="{FF2B5EF4-FFF2-40B4-BE49-F238E27FC236}">
                  <a16:creationId xmlns:a16="http://schemas.microsoft.com/office/drawing/2014/main" id="{FAF909BD-CA0F-1E51-62E9-A14894005B35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05" name="Cube 4304">
              <a:extLst>
                <a:ext uri="{FF2B5EF4-FFF2-40B4-BE49-F238E27FC236}">
                  <a16:creationId xmlns:a16="http://schemas.microsoft.com/office/drawing/2014/main" id="{FF536E58-FD93-AAD5-DB68-27245A951E6C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06" name="Cube 4305">
              <a:extLst>
                <a:ext uri="{FF2B5EF4-FFF2-40B4-BE49-F238E27FC236}">
                  <a16:creationId xmlns:a16="http://schemas.microsoft.com/office/drawing/2014/main" id="{1E4623B4-B65F-A84D-8914-B9138DFC7A22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307" name="Group 4306">
            <a:extLst>
              <a:ext uri="{FF2B5EF4-FFF2-40B4-BE49-F238E27FC236}">
                <a16:creationId xmlns:a16="http://schemas.microsoft.com/office/drawing/2014/main" id="{6C33C293-8C3E-568E-C10E-5117F6091AC8}"/>
              </a:ext>
            </a:extLst>
          </p:cNvPr>
          <p:cNvGrpSpPr/>
          <p:nvPr/>
        </p:nvGrpSpPr>
        <p:grpSpPr>
          <a:xfrm>
            <a:off x="1062000" y="3204000"/>
            <a:ext cx="986650" cy="2092580"/>
            <a:chOff x="1517411" y="3065293"/>
            <a:chExt cx="986650" cy="2092580"/>
          </a:xfrm>
          <a:solidFill>
            <a:schemeClr val="accent5"/>
          </a:solidFill>
        </p:grpSpPr>
        <p:sp>
          <p:nvSpPr>
            <p:cNvPr id="4308" name="Cube 4307">
              <a:extLst>
                <a:ext uri="{FF2B5EF4-FFF2-40B4-BE49-F238E27FC236}">
                  <a16:creationId xmlns:a16="http://schemas.microsoft.com/office/drawing/2014/main" id="{5AF8266D-0D3A-C458-DC5C-4032C8AA664F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09" name="Cube 4308">
              <a:extLst>
                <a:ext uri="{FF2B5EF4-FFF2-40B4-BE49-F238E27FC236}">
                  <a16:creationId xmlns:a16="http://schemas.microsoft.com/office/drawing/2014/main" id="{20418875-85F0-841C-FAEB-B2A7554C2F1F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10" name="Cube 4309">
              <a:extLst>
                <a:ext uri="{FF2B5EF4-FFF2-40B4-BE49-F238E27FC236}">
                  <a16:creationId xmlns:a16="http://schemas.microsoft.com/office/drawing/2014/main" id="{7D4F8C26-4841-586B-07A4-D48FBF2E7324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11" name="Cube 4310">
              <a:extLst>
                <a:ext uri="{FF2B5EF4-FFF2-40B4-BE49-F238E27FC236}">
                  <a16:creationId xmlns:a16="http://schemas.microsoft.com/office/drawing/2014/main" id="{4BA7A72F-4402-C8DA-98FC-07BD32E85440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12" name="Cube 4311">
              <a:extLst>
                <a:ext uri="{FF2B5EF4-FFF2-40B4-BE49-F238E27FC236}">
                  <a16:creationId xmlns:a16="http://schemas.microsoft.com/office/drawing/2014/main" id="{04851737-83CB-75CB-EE10-CD9A66DE77E7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13" name="Cube 4312">
              <a:extLst>
                <a:ext uri="{FF2B5EF4-FFF2-40B4-BE49-F238E27FC236}">
                  <a16:creationId xmlns:a16="http://schemas.microsoft.com/office/drawing/2014/main" id="{B8A84123-4F7A-7236-9872-655AA0D8FB64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14" name="Cube 4313">
              <a:extLst>
                <a:ext uri="{FF2B5EF4-FFF2-40B4-BE49-F238E27FC236}">
                  <a16:creationId xmlns:a16="http://schemas.microsoft.com/office/drawing/2014/main" id="{D59F1D7F-6EF1-0E36-ECAF-EC0F0922D01C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15" name="Cube 4314">
              <a:extLst>
                <a:ext uri="{FF2B5EF4-FFF2-40B4-BE49-F238E27FC236}">
                  <a16:creationId xmlns:a16="http://schemas.microsoft.com/office/drawing/2014/main" id="{777A47BF-8ABE-0D9D-89CF-A6144D1EDFF2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16" name="Cube 4315">
              <a:extLst>
                <a:ext uri="{FF2B5EF4-FFF2-40B4-BE49-F238E27FC236}">
                  <a16:creationId xmlns:a16="http://schemas.microsoft.com/office/drawing/2014/main" id="{6B3EA883-5209-F3B1-3335-EA38489C398E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17" name="Cube 4316">
              <a:extLst>
                <a:ext uri="{FF2B5EF4-FFF2-40B4-BE49-F238E27FC236}">
                  <a16:creationId xmlns:a16="http://schemas.microsoft.com/office/drawing/2014/main" id="{A9579DF4-D4F5-7273-0535-7DAB870B2F65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18" name="Cube 4317">
              <a:extLst>
                <a:ext uri="{FF2B5EF4-FFF2-40B4-BE49-F238E27FC236}">
                  <a16:creationId xmlns:a16="http://schemas.microsoft.com/office/drawing/2014/main" id="{2DD5DD1A-3F1F-D0DF-6D02-49E6021FE2E0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19" name="Cube 4318">
              <a:extLst>
                <a:ext uri="{FF2B5EF4-FFF2-40B4-BE49-F238E27FC236}">
                  <a16:creationId xmlns:a16="http://schemas.microsoft.com/office/drawing/2014/main" id="{35AFEE6D-3030-C9C3-93E4-B4BBD3126205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20" name="Cube 4319">
              <a:extLst>
                <a:ext uri="{FF2B5EF4-FFF2-40B4-BE49-F238E27FC236}">
                  <a16:creationId xmlns:a16="http://schemas.microsoft.com/office/drawing/2014/main" id="{A910C908-7691-560F-3A3E-5002F80584A6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21" name="Cube 4320">
              <a:extLst>
                <a:ext uri="{FF2B5EF4-FFF2-40B4-BE49-F238E27FC236}">
                  <a16:creationId xmlns:a16="http://schemas.microsoft.com/office/drawing/2014/main" id="{1F865AC8-4443-5C54-A638-B6A082704451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22" name="Cube 4321">
              <a:extLst>
                <a:ext uri="{FF2B5EF4-FFF2-40B4-BE49-F238E27FC236}">
                  <a16:creationId xmlns:a16="http://schemas.microsoft.com/office/drawing/2014/main" id="{A0053D03-1CE4-5EE0-BFF6-4D727E656452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23" name="Cube 4322">
              <a:extLst>
                <a:ext uri="{FF2B5EF4-FFF2-40B4-BE49-F238E27FC236}">
                  <a16:creationId xmlns:a16="http://schemas.microsoft.com/office/drawing/2014/main" id="{154BFBC3-27B5-3EBA-75EF-CA5F3CB57170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24" name="Cube 4323">
              <a:extLst>
                <a:ext uri="{FF2B5EF4-FFF2-40B4-BE49-F238E27FC236}">
                  <a16:creationId xmlns:a16="http://schemas.microsoft.com/office/drawing/2014/main" id="{EE6C360B-CCA9-8023-B850-87AC693EC280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25" name="Cube 4324">
              <a:extLst>
                <a:ext uri="{FF2B5EF4-FFF2-40B4-BE49-F238E27FC236}">
                  <a16:creationId xmlns:a16="http://schemas.microsoft.com/office/drawing/2014/main" id="{F9A2D87C-4058-9464-0F8B-297F33F4C392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26" name="Cube 4325">
              <a:extLst>
                <a:ext uri="{FF2B5EF4-FFF2-40B4-BE49-F238E27FC236}">
                  <a16:creationId xmlns:a16="http://schemas.microsoft.com/office/drawing/2014/main" id="{7839902C-0F6F-270D-6168-6497AE1DED10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27" name="Cube 4326">
              <a:extLst>
                <a:ext uri="{FF2B5EF4-FFF2-40B4-BE49-F238E27FC236}">
                  <a16:creationId xmlns:a16="http://schemas.microsoft.com/office/drawing/2014/main" id="{D6B05ECF-5F30-F810-DE2C-7DFD589A4667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28" name="Cube 4327">
              <a:extLst>
                <a:ext uri="{FF2B5EF4-FFF2-40B4-BE49-F238E27FC236}">
                  <a16:creationId xmlns:a16="http://schemas.microsoft.com/office/drawing/2014/main" id="{661AE5CE-71A3-769F-A8E0-82BA705C1B54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29" name="Cube 4328">
              <a:extLst>
                <a:ext uri="{FF2B5EF4-FFF2-40B4-BE49-F238E27FC236}">
                  <a16:creationId xmlns:a16="http://schemas.microsoft.com/office/drawing/2014/main" id="{7016B184-9D77-F139-894A-B750E4E54DD8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0" name="Cube 4329">
              <a:extLst>
                <a:ext uri="{FF2B5EF4-FFF2-40B4-BE49-F238E27FC236}">
                  <a16:creationId xmlns:a16="http://schemas.microsoft.com/office/drawing/2014/main" id="{F3B4ECC6-B0F3-58A0-6C37-55FAE819B9DE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1" name="Cube 4330">
              <a:extLst>
                <a:ext uri="{FF2B5EF4-FFF2-40B4-BE49-F238E27FC236}">
                  <a16:creationId xmlns:a16="http://schemas.microsoft.com/office/drawing/2014/main" id="{AF1C3AAD-A051-8F94-A616-02217697246B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2" name="Cube 4331">
              <a:extLst>
                <a:ext uri="{FF2B5EF4-FFF2-40B4-BE49-F238E27FC236}">
                  <a16:creationId xmlns:a16="http://schemas.microsoft.com/office/drawing/2014/main" id="{1D0DCFC3-AE25-E21B-47B4-6247A511C045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3" name="Cube 4332">
              <a:extLst>
                <a:ext uri="{FF2B5EF4-FFF2-40B4-BE49-F238E27FC236}">
                  <a16:creationId xmlns:a16="http://schemas.microsoft.com/office/drawing/2014/main" id="{B138487E-8FD2-72A5-A0A9-5B3BF0B544DB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4" name="Cube 4333">
              <a:extLst>
                <a:ext uri="{FF2B5EF4-FFF2-40B4-BE49-F238E27FC236}">
                  <a16:creationId xmlns:a16="http://schemas.microsoft.com/office/drawing/2014/main" id="{2AE78907-B73D-9A1C-D418-9FD5E17A43C6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5" name="Cube 4334">
              <a:extLst>
                <a:ext uri="{FF2B5EF4-FFF2-40B4-BE49-F238E27FC236}">
                  <a16:creationId xmlns:a16="http://schemas.microsoft.com/office/drawing/2014/main" id="{35FA807F-DE00-CD1A-BD10-3124B499E15C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6" name="Cube 4335">
              <a:extLst>
                <a:ext uri="{FF2B5EF4-FFF2-40B4-BE49-F238E27FC236}">
                  <a16:creationId xmlns:a16="http://schemas.microsoft.com/office/drawing/2014/main" id="{169B0E45-B682-B2B7-BDB3-ED8C14B82157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7" name="Cube 4336">
              <a:extLst>
                <a:ext uri="{FF2B5EF4-FFF2-40B4-BE49-F238E27FC236}">
                  <a16:creationId xmlns:a16="http://schemas.microsoft.com/office/drawing/2014/main" id="{9F59A5DE-DCAF-4E1B-247A-D10F5803063C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8" name="Cube 4337">
              <a:extLst>
                <a:ext uri="{FF2B5EF4-FFF2-40B4-BE49-F238E27FC236}">
                  <a16:creationId xmlns:a16="http://schemas.microsoft.com/office/drawing/2014/main" id="{9B3A3570-1E00-BDE1-FF1D-B32CB1C2793D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9" name="Cube 4338">
              <a:extLst>
                <a:ext uri="{FF2B5EF4-FFF2-40B4-BE49-F238E27FC236}">
                  <a16:creationId xmlns:a16="http://schemas.microsoft.com/office/drawing/2014/main" id="{996FA1A7-F172-5259-38F4-7DE8A1DD0770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40" name="Cube 4339">
              <a:extLst>
                <a:ext uri="{FF2B5EF4-FFF2-40B4-BE49-F238E27FC236}">
                  <a16:creationId xmlns:a16="http://schemas.microsoft.com/office/drawing/2014/main" id="{4A5C1ED9-BED3-181C-F558-FDE34DABDAF8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41" name="Cube 4340">
              <a:extLst>
                <a:ext uri="{FF2B5EF4-FFF2-40B4-BE49-F238E27FC236}">
                  <a16:creationId xmlns:a16="http://schemas.microsoft.com/office/drawing/2014/main" id="{4BF37E81-6B0A-B004-D1AC-A1696E538D79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42" name="Cube 4341">
              <a:extLst>
                <a:ext uri="{FF2B5EF4-FFF2-40B4-BE49-F238E27FC236}">
                  <a16:creationId xmlns:a16="http://schemas.microsoft.com/office/drawing/2014/main" id="{2581ACF3-BC6F-9AB0-6CB9-5E192E3F8F36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43" name="Cube 4342">
              <a:extLst>
                <a:ext uri="{FF2B5EF4-FFF2-40B4-BE49-F238E27FC236}">
                  <a16:creationId xmlns:a16="http://schemas.microsoft.com/office/drawing/2014/main" id="{7BF526F5-D9A8-15A2-6A53-4B9F508DA81D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44" name="Cube 4343">
              <a:extLst>
                <a:ext uri="{FF2B5EF4-FFF2-40B4-BE49-F238E27FC236}">
                  <a16:creationId xmlns:a16="http://schemas.microsoft.com/office/drawing/2014/main" id="{CB9A50F4-4109-5830-FD09-420D2866F586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45" name="Cube 4344">
              <a:extLst>
                <a:ext uri="{FF2B5EF4-FFF2-40B4-BE49-F238E27FC236}">
                  <a16:creationId xmlns:a16="http://schemas.microsoft.com/office/drawing/2014/main" id="{1516C6BC-9EC6-FA0C-B0DC-68EEA7987A1C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46" name="Cube 4345">
              <a:extLst>
                <a:ext uri="{FF2B5EF4-FFF2-40B4-BE49-F238E27FC236}">
                  <a16:creationId xmlns:a16="http://schemas.microsoft.com/office/drawing/2014/main" id="{402175C1-CDB7-62C8-5B7E-CF9488C0EE7A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47" name="Cube 4346">
              <a:extLst>
                <a:ext uri="{FF2B5EF4-FFF2-40B4-BE49-F238E27FC236}">
                  <a16:creationId xmlns:a16="http://schemas.microsoft.com/office/drawing/2014/main" id="{1F605B21-B51F-E6CE-0E84-9C21299D9B3D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348" name="Group 4347">
            <a:extLst>
              <a:ext uri="{FF2B5EF4-FFF2-40B4-BE49-F238E27FC236}">
                <a16:creationId xmlns:a16="http://schemas.microsoft.com/office/drawing/2014/main" id="{61DACCF9-23C5-FFD8-4049-A74FBDB3BE5B}"/>
              </a:ext>
            </a:extLst>
          </p:cNvPr>
          <p:cNvGrpSpPr/>
          <p:nvPr/>
        </p:nvGrpSpPr>
        <p:grpSpPr>
          <a:xfrm>
            <a:off x="4041363" y="4284000"/>
            <a:ext cx="986650" cy="2092580"/>
            <a:chOff x="1517411" y="3065293"/>
            <a:chExt cx="986650" cy="2092580"/>
          </a:xfrm>
          <a:solidFill>
            <a:schemeClr val="accent4"/>
          </a:solidFill>
        </p:grpSpPr>
        <p:sp>
          <p:nvSpPr>
            <p:cNvPr id="4349" name="Cube 4348">
              <a:extLst>
                <a:ext uri="{FF2B5EF4-FFF2-40B4-BE49-F238E27FC236}">
                  <a16:creationId xmlns:a16="http://schemas.microsoft.com/office/drawing/2014/main" id="{123C063A-870B-64E9-0953-39C9883AD029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50" name="Cube 4349">
              <a:extLst>
                <a:ext uri="{FF2B5EF4-FFF2-40B4-BE49-F238E27FC236}">
                  <a16:creationId xmlns:a16="http://schemas.microsoft.com/office/drawing/2014/main" id="{0B41097A-17AC-266B-8BC9-8424B3A58701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51" name="Cube 4350">
              <a:extLst>
                <a:ext uri="{FF2B5EF4-FFF2-40B4-BE49-F238E27FC236}">
                  <a16:creationId xmlns:a16="http://schemas.microsoft.com/office/drawing/2014/main" id="{1B3DF152-04D1-A928-2C1B-026DA2CEA4D4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52" name="Cube 4351">
              <a:extLst>
                <a:ext uri="{FF2B5EF4-FFF2-40B4-BE49-F238E27FC236}">
                  <a16:creationId xmlns:a16="http://schemas.microsoft.com/office/drawing/2014/main" id="{434B604D-17A0-B09C-F9ED-5EB0E2C3AF3C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53" name="Cube 4352">
              <a:extLst>
                <a:ext uri="{FF2B5EF4-FFF2-40B4-BE49-F238E27FC236}">
                  <a16:creationId xmlns:a16="http://schemas.microsoft.com/office/drawing/2014/main" id="{B92681C0-1C7E-D8D9-2ED1-1F9196BA3667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54" name="Cube 4353">
              <a:extLst>
                <a:ext uri="{FF2B5EF4-FFF2-40B4-BE49-F238E27FC236}">
                  <a16:creationId xmlns:a16="http://schemas.microsoft.com/office/drawing/2014/main" id="{C6CF0F2F-3759-3AE8-F0B7-4159F1D71566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55" name="Cube 4354">
              <a:extLst>
                <a:ext uri="{FF2B5EF4-FFF2-40B4-BE49-F238E27FC236}">
                  <a16:creationId xmlns:a16="http://schemas.microsoft.com/office/drawing/2014/main" id="{03638471-B9AE-BF54-6445-C183E714B226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56" name="Cube 4355">
              <a:extLst>
                <a:ext uri="{FF2B5EF4-FFF2-40B4-BE49-F238E27FC236}">
                  <a16:creationId xmlns:a16="http://schemas.microsoft.com/office/drawing/2014/main" id="{6F5A207D-4B34-F4E1-70F9-48B88BC9FC8B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57" name="Cube 4356">
              <a:extLst>
                <a:ext uri="{FF2B5EF4-FFF2-40B4-BE49-F238E27FC236}">
                  <a16:creationId xmlns:a16="http://schemas.microsoft.com/office/drawing/2014/main" id="{13DA922F-094A-BD1E-D9B0-B5BE0A139B12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58" name="Cube 4357">
              <a:extLst>
                <a:ext uri="{FF2B5EF4-FFF2-40B4-BE49-F238E27FC236}">
                  <a16:creationId xmlns:a16="http://schemas.microsoft.com/office/drawing/2014/main" id="{9D5A9DA4-6380-D7BA-7754-622CDF7D882F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59" name="Cube 4358">
              <a:extLst>
                <a:ext uri="{FF2B5EF4-FFF2-40B4-BE49-F238E27FC236}">
                  <a16:creationId xmlns:a16="http://schemas.microsoft.com/office/drawing/2014/main" id="{EEC8EC95-6101-06D2-76D6-C6075A038F39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60" name="Cube 4359">
              <a:extLst>
                <a:ext uri="{FF2B5EF4-FFF2-40B4-BE49-F238E27FC236}">
                  <a16:creationId xmlns:a16="http://schemas.microsoft.com/office/drawing/2014/main" id="{CAB4EE6A-F097-0DFF-019A-54825895C675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61" name="Cube 4360">
              <a:extLst>
                <a:ext uri="{FF2B5EF4-FFF2-40B4-BE49-F238E27FC236}">
                  <a16:creationId xmlns:a16="http://schemas.microsoft.com/office/drawing/2014/main" id="{A7C936D6-0992-16B9-FF89-E1602D23A4EB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62" name="Cube 4361">
              <a:extLst>
                <a:ext uri="{FF2B5EF4-FFF2-40B4-BE49-F238E27FC236}">
                  <a16:creationId xmlns:a16="http://schemas.microsoft.com/office/drawing/2014/main" id="{CD834049-90CB-DA38-3CC7-DB4AC7BF59D4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63" name="Cube 4362">
              <a:extLst>
                <a:ext uri="{FF2B5EF4-FFF2-40B4-BE49-F238E27FC236}">
                  <a16:creationId xmlns:a16="http://schemas.microsoft.com/office/drawing/2014/main" id="{4E4957F5-6FFE-70A7-CBA3-A30BF18177A7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64" name="Cube 4363">
              <a:extLst>
                <a:ext uri="{FF2B5EF4-FFF2-40B4-BE49-F238E27FC236}">
                  <a16:creationId xmlns:a16="http://schemas.microsoft.com/office/drawing/2014/main" id="{762A192D-D982-9AC5-CAE9-F78C8493D084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65" name="Cube 4364">
              <a:extLst>
                <a:ext uri="{FF2B5EF4-FFF2-40B4-BE49-F238E27FC236}">
                  <a16:creationId xmlns:a16="http://schemas.microsoft.com/office/drawing/2014/main" id="{B9DDC16D-E8A4-477B-7E9C-BBAD0393D58F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66" name="Cube 4365">
              <a:extLst>
                <a:ext uri="{FF2B5EF4-FFF2-40B4-BE49-F238E27FC236}">
                  <a16:creationId xmlns:a16="http://schemas.microsoft.com/office/drawing/2014/main" id="{9163C7A7-3043-981B-A909-92BBBBF2D847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67" name="Cube 4366">
              <a:extLst>
                <a:ext uri="{FF2B5EF4-FFF2-40B4-BE49-F238E27FC236}">
                  <a16:creationId xmlns:a16="http://schemas.microsoft.com/office/drawing/2014/main" id="{2E0ED86D-33F6-257D-DB3B-5129EC4A8BBF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68" name="Cube 4367">
              <a:extLst>
                <a:ext uri="{FF2B5EF4-FFF2-40B4-BE49-F238E27FC236}">
                  <a16:creationId xmlns:a16="http://schemas.microsoft.com/office/drawing/2014/main" id="{8E5C33D2-EDF9-B159-F2DC-C91BFEC86671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69" name="Cube 4368">
              <a:extLst>
                <a:ext uri="{FF2B5EF4-FFF2-40B4-BE49-F238E27FC236}">
                  <a16:creationId xmlns:a16="http://schemas.microsoft.com/office/drawing/2014/main" id="{0E0205F1-2D14-602C-F438-C51A6E3BB15A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0" name="Cube 4369">
              <a:extLst>
                <a:ext uri="{FF2B5EF4-FFF2-40B4-BE49-F238E27FC236}">
                  <a16:creationId xmlns:a16="http://schemas.microsoft.com/office/drawing/2014/main" id="{823CE7EC-80BD-3E66-E62C-749C2B119F2B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1" name="Cube 4370">
              <a:extLst>
                <a:ext uri="{FF2B5EF4-FFF2-40B4-BE49-F238E27FC236}">
                  <a16:creationId xmlns:a16="http://schemas.microsoft.com/office/drawing/2014/main" id="{EBDEFB0F-8995-9724-2592-B4857682ECCF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2" name="Cube 4371">
              <a:extLst>
                <a:ext uri="{FF2B5EF4-FFF2-40B4-BE49-F238E27FC236}">
                  <a16:creationId xmlns:a16="http://schemas.microsoft.com/office/drawing/2014/main" id="{CE8E6556-2861-BD6E-03AE-93DBCE6C7FA8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3" name="Cube 4372">
              <a:extLst>
                <a:ext uri="{FF2B5EF4-FFF2-40B4-BE49-F238E27FC236}">
                  <a16:creationId xmlns:a16="http://schemas.microsoft.com/office/drawing/2014/main" id="{A46406EB-B5BE-9E0F-A53E-F1B0E5E1F531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4" name="Cube 4373">
              <a:extLst>
                <a:ext uri="{FF2B5EF4-FFF2-40B4-BE49-F238E27FC236}">
                  <a16:creationId xmlns:a16="http://schemas.microsoft.com/office/drawing/2014/main" id="{102C036E-182B-2805-1E8D-54C4202477F5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5" name="Cube 4374">
              <a:extLst>
                <a:ext uri="{FF2B5EF4-FFF2-40B4-BE49-F238E27FC236}">
                  <a16:creationId xmlns:a16="http://schemas.microsoft.com/office/drawing/2014/main" id="{C4DCAD9F-D701-51D4-E274-E39B3653D3D6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6" name="Cube 4375">
              <a:extLst>
                <a:ext uri="{FF2B5EF4-FFF2-40B4-BE49-F238E27FC236}">
                  <a16:creationId xmlns:a16="http://schemas.microsoft.com/office/drawing/2014/main" id="{E9FCD95E-D364-F0C9-8D03-916ABC8075A7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7" name="Cube 4376">
              <a:extLst>
                <a:ext uri="{FF2B5EF4-FFF2-40B4-BE49-F238E27FC236}">
                  <a16:creationId xmlns:a16="http://schemas.microsoft.com/office/drawing/2014/main" id="{E11D04E1-92CB-71F6-9F3B-3F4E45C6F941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8" name="Cube 4377">
              <a:extLst>
                <a:ext uri="{FF2B5EF4-FFF2-40B4-BE49-F238E27FC236}">
                  <a16:creationId xmlns:a16="http://schemas.microsoft.com/office/drawing/2014/main" id="{137AF238-7124-68E3-9058-3A5190C4C133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9" name="Cube 4378">
              <a:extLst>
                <a:ext uri="{FF2B5EF4-FFF2-40B4-BE49-F238E27FC236}">
                  <a16:creationId xmlns:a16="http://schemas.microsoft.com/office/drawing/2014/main" id="{28FBD538-FE4D-2FA5-60FB-B99B171AC191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80" name="Cube 4379">
              <a:extLst>
                <a:ext uri="{FF2B5EF4-FFF2-40B4-BE49-F238E27FC236}">
                  <a16:creationId xmlns:a16="http://schemas.microsoft.com/office/drawing/2014/main" id="{8B97D8F2-87F5-1F50-C431-2E1776852EE3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81" name="Cube 4380">
              <a:extLst>
                <a:ext uri="{FF2B5EF4-FFF2-40B4-BE49-F238E27FC236}">
                  <a16:creationId xmlns:a16="http://schemas.microsoft.com/office/drawing/2014/main" id="{9D8D57D4-694C-8375-9402-28EC7BE8F750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82" name="Cube 4381">
              <a:extLst>
                <a:ext uri="{FF2B5EF4-FFF2-40B4-BE49-F238E27FC236}">
                  <a16:creationId xmlns:a16="http://schemas.microsoft.com/office/drawing/2014/main" id="{D48B05C9-E978-839E-F4F2-8A37CC6BD819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83" name="Cube 4382">
              <a:extLst>
                <a:ext uri="{FF2B5EF4-FFF2-40B4-BE49-F238E27FC236}">
                  <a16:creationId xmlns:a16="http://schemas.microsoft.com/office/drawing/2014/main" id="{D82207C1-23A1-A667-7CE3-A4F84A427A1F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84" name="Cube 4383">
              <a:extLst>
                <a:ext uri="{FF2B5EF4-FFF2-40B4-BE49-F238E27FC236}">
                  <a16:creationId xmlns:a16="http://schemas.microsoft.com/office/drawing/2014/main" id="{64C1BBC4-B871-0476-A733-C3D8BC3E771C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85" name="Cube 4384">
              <a:extLst>
                <a:ext uri="{FF2B5EF4-FFF2-40B4-BE49-F238E27FC236}">
                  <a16:creationId xmlns:a16="http://schemas.microsoft.com/office/drawing/2014/main" id="{3FB84040-1DAC-DF86-3342-58021BBD651A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86" name="Cube 4385">
              <a:extLst>
                <a:ext uri="{FF2B5EF4-FFF2-40B4-BE49-F238E27FC236}">
                  <a16:creationId xmlns:a16="http://schemas.microsoft.com/office/drawing/2014/main" id="{0D393811-9002-0AF5-5276-824A4F05E517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87" name="Cube 4386">
              <a:extLst>
                <a:ext uri="{FF2B5EF4-FFF2-40B4-BE49-F238E27FC236}">
                  <a16:creationId xmlns:a16="http://schemas.microsoft.com/office/drawing/2014/main" id="{166609AA-862A-5D27-F384-FCB0297AF201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88" name="Cube 4387">
              <a:extLst>
                <a:ext uri="{FF2B5EF4-FFF2-40B4-BE49-F238E27FC236}">
                  <a16:creationId xmlns:a16="http://schemas.microsoft.com/office/drawing/2014/main" id="{8A4C7CA5-7BFB-115E-844D-E8E5183CE032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389" name="Group 4388">
            <a:extLst>
              <a:ext uri="{FF2B5EF4-FFF2-40B4-BE49-F238E27FC236}">
                <a16:creationId xmlns:a16="http://schemas.microsoft.com/office/drawing/2014/main" id="{741126D1-1908-B3B5-74E5-A94BCDBDBD7C}"/>
              </a:ext>
            </a:extLst>
          </p:cNvPr>
          <p:cNvGrpSpPr/>
          <p:nvPr/>
        </p:nvGrpSpPr>
        <p:grpSpPr>
          <a:xfrm>
            <a:off x="2404556" y="1008000"/>
            <a:ext cx="986650" cy="2092580"/>
            <a:chOff x="1517411" y="2517528"/>
            <a:chExt cx="986650" cy="2092580"/>
          </a:xfrm>
          <a:solidFill>
            <a:schemeClr val="accent2"/>
          </a:solidFill>
        </p:grpSpPr>
        <p:sp>
          <p:nvSpPr>
            <p:cNvPr id="4390" name="Cube 4389">
              <a:extLst>
                <a:ext uri="{FF2B5EF4-FFF2-40B4-BE49-F238E27FC236}">
                  <a16:creationId xmlns:a16="http://schemas.microsoft.com/office/drawing/2014/main" id="{541A6DAD-E194-BF56-499A-590549C6241C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91" name="Cube 4390">
              <a:extLst>
                <a:ext uri="{FF2B5EF4-FFF2-40B4-BE49-F238E27FC236}">
                  <a16:creationId xmlns:a16="http://schemas.microsoft.com/office/drawing/2014/main" id="{695E5463-F6F5-7DF3-0F5C-A5A09A76A39F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92" name="Cube 4391">
              <a:extLst>
                <a:ext uri="{FF2B5EF4-FFF2-40B4-BE49-F238E27FC236}">
                  <a16:creationId xmlns:a16="http://schemas.microsoft.com/office/drawing/2014/main" id="{F3C2EB43-D342-3E5E-7D9A-47D31285178C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93" name="Cube 4392">
              <a:extLst>
                <a:ext uri="{FF2B5EF4-FFF2-40B4-BE49-F238E27FC236}">
                  <a16:creationId xmlns:a16="http://schemas.microsoft.com/office/drawing/2014/main" id="{E7EBF806-F0BE-75DC-3A03-42E100D65C43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94" name="Cube 4393">
              <a:extLst>
                <a:ext uri="{FF2B5EF4-FFF2-40B4-BE49-F238E27FC236}">
                  <a16:creationId xmlns:a16="http://schemas.microsoft.com/office/drawing/2014/main" id="{6799FB37-E720-8884-49DA-18B41191AE12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95" name="Cube 4394">
              <a:extLst>
                <a:ext uri="{FF2B5EF4-FFF2-40B4-BE49-F238E27FC236}">
                  <a16:creationId xmlns:a16="http://schemas.microsoft.com/office/drawing/2014/main" id="{763FF383-5F16-0999-DE56-52EFB9C1E0C4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96" name="Cube 4395">
              <a:extLst>
                <a:ext uri="{FF2B5EF4-FFF2-40B4-BE49-F238E27FC236}">
                  <a16:creationId xmlns:a16="http://schemas.microsoft.com/office/drawing/2014/main" id="{0F98F2FB-9506-E31E-8B71-F8D20AE43D51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97" name="Cube 4396">
              <a:extLst>
                <a:ext uri="{FF2B5EF4-FFF2-40B4-BE49-F238E27FC236}">
                  <a16:creationId xmlns:a16="http://schemas.microsoft.com/office/drawing/2014/main" id="{B09A1E2C-859F-4154-5A57-E79CD1DF83E9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98" name="Cube 4397">
              <a:extLst>
                <a:ext uri="{FF2B5EF4-FFF2-40B4-BE49-F238E27FC236}">
                  <a16:creationId xmlns:a16="http://schemas.microsoft.com/office/drawing/2014/main" id="{3C9F2371-4BC4-4AF4-565C-902DC96E674D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99" name="Cube 4398">
              <a:extLst>
                <a:ext uri="{FF2B5EF4-FFF2-40B4-BE49-F238E27FC236}">
                  <a16:creationId xmlns:a16="http://schemas.microsoft.com/office/drawing/2014/main" id="{5E11164A-2BF3-3417-FD42-486D6597BDD8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0" name="Cube 4399">
              <a:extLst>
                <a:ext uri="{FF2B5EF4-FFF2-40B4-BE49-F238E27FC236}">
                  <a16:creationId xmlns:a16="http://schemas.microsoft.com/office/drawing/2014/main" id="{E60EED97-3D55-A7CE-EAFB-553245A0CA01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1" name="Cube 4400">
              <a:extLst>
                <a:ext uri="{FF2B5EF4-FFF2-40B4-BE49-F238E27FC236}">
                  <a16:creationId xmlns:a16="http://schemas.microsoft.com/office/drawing/2014/main" id="{4DC366FD-360F-892C-50A4-B552CF77D67F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2" name="Cube 4401">
              <a:extLst>
                <a:ext uri="{FF2B5EF4-FFF2-40B4-BE49-F238E27FC236}">
                  <a16:creationId xmlns:a16="http://schemas.microsoft.com/office/drawing/2014/main" id="{D3BC5175-7246-25EB-5907-89455FB2510D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3" name="Cube 4402">
              <a:extLst>
                <a:ext uri="{FF2B5EF4-FFF2-40B4-BE49-F238E27FC236}">
                  <a16:creationId xmlns:a16="http://schemas.microsoft.com/office/drawing/2014/main" id="{6625B5BE-AED5-B046-AEEB-BD8CEBF6C23F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4" name="Cube 4403">
              <a:extLst>
                <a:ext uri="{FF2B5EF4-FFF2-40B4-BE49-F238E27FC236}">
                  <a16:creationId xmlns:a16="http://schemas.microsoft.com/office/drawing/2014/main" id="{A3DA1841-F76E-394A-690C-55CE412746EA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5" name="Cube 4404">
              <a:extLst>
                <a:ext uri="{FF2B5EF4-FFF2-40B4-BE49-F238E27FC236}">
                  <a16:creationId xmlns:a16="http://schemas.microsoft.com/office/drawing/2014/main" id="{706DBE1D-CE90-9D2C-8C39-DA45DD9A47C9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6" name="Cube 4405">
              <a:extLst>
                <a:ext uri="{FF2B5EF4-FFF2-40B4-BE49-F238E27FC236}">
                  <a16:creationId xmlns:a16="http://schemas.microsoft.com/office/drawing/2014/main" id="{8358BBF9-8677-80E0-7F2B-06C00D948C76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7" name="Cube 4406">
              <a:extLst>
                <a:ext uri="{FF2B5EF4-FFF2-40B4-BE49-F238E27FC236}">
                  <a16:creationId xmlns:a16="http://schemas.microsoft.com/office/drawing/2014/main" id="{0430BCB6-8FDE-213F-7708-1B56A6A63F5B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8" name="Cube 4407">
              <a:extLst>
                <a:ext uri="{FF2B5EF4-FFF2-40B4-BE49-F238E27FC236}">
                  <a16:creationId xmlns:a16="http://schemas.microsoft.com/office/drawing/2014/main" id="{45474CD4-CE48-B398-B45D-CA2BDDCF1D1E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9" name="Cube 4408">
              <a:extLst>
                <a:ext uri="{FF2B5EF4-FFF2-40B4-BE49-F238E27FC236}">
                  <a16:creationId xmlns:a16="http://schemas.microsoft.com/office/drawing/2014/main" id="{566B2075-D8E1-FBCB-6F8A-06FE155F9B76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0" name="Cube 4409">
              <a:extLst>
                <a:ext uri="{FF2B5EF4-FFF2-40B4-BE49-F238E27FC236}">
                  <a16:creationId xmlns:a16="http://schemas.microsoft.com/office/drawing/2014/main" id="{A3001B74-6F83-9528-E218-56E1C05A1899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1" name="Cube 4410">
              <a:extLst>
                <a:ext uri="{FF2B5EF4-FFF2-40B4-BE49-F238E27FC236}">
                  <a16:creationId xmlns:a16="http://schemas.microsoft.com/office/drawing/2014/main" id="{7408C77F-E42B-9463-8E38-5587C4DB5DC2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2" name="Cube 4411">
              <a:extLst>
                <a:ext uri="{FF2B5EF4-FFF2-40B4-BE49-F238E27FC236}">
                  <a16:creationId xmlns:a16="http://schemas.microsoft.com/office/drawing/2014/main" id="{E3AAFD35-2CAF-1686-9014-999890FB43A1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3" name="Cube 4412">
              <a:extLst>
                <a:ext uri="{FF2B5EF4-FFF2-40B4-BE49-F238E27FC236}">
                  <a16:creationId xmlns:a16="http://schemas.microsoft.com/office/drawing/2014/main" id="{BFDC528C-EC12-B8C0-9602-5A92E018D700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4" name="Cube 4413">
              <a:extLst>
                <a:ext uri="{FF2B5EF4-FFF2-40B4-BE49-F238E27FC236}">
                  <a16:creationId xmlns:a16="http://schemas.microsoft.com/office/drawing/2014/main" id="{D0C75B36-BE90-5CDF-84EA-30AA50382DCB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5" name="Cube 4414">
              <a:extLst>
                <a:ext uri="{FF2B5EF4-FFF2-40B4-BE49-F238E27FC236}">
                  <a16:creationId xmlns:a16="http://schemas.microsoft.com/office/drawing/2014/main" id="{5C653C1B-3098-0605-9627-5E6F32A3A5C7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6" name="Cube 4415">
              <a:extLst>
                <a:ext uri="{FF2B5EF4-FFF2-40B4-BE49-F238E27FC236}">
                  <a16:creationId xmlns:a16="http://schemas.microsoft.com/office/drawing/2014/main" id="{C5A60345-A8C4-14EE-6162-D7A54492453D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7" name="Cube 4416">
              <a:extLst>
                <a:ext uri="{FF2B5EF4-FFF2-40B4-BE49-F238E27FC236}">
                  <a16:creationId xmlns:a16="http://schemas.microsoft.com/office/drawing/2014/main" id="{5B23A060-E0D5-91E3-8DBE-A53BB81689A1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8" name="Cube 4417">
              <a:extLst>
                <a:ext uri="{FF2B5EF4-FFF2-40B4-BE49-F238E27FC236}">
                  <a16:creationId xmlns:a16="http://schemas.microsoft.com/office/drawing/2014/main" id="{5BC40479-2595-7A75-ADE9-5BC7227E1EBA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9" name="Cube 4418">
              <a:extLst>
                <a:ext uri="{FF2B5EF4-FFF2-40B4-BE49-F238E27FC236}">
                  <a16:creationId xmlns:a16="http://schemas.microsoft.com/office/drawing/2014/main" id="{F91BE36A-0ECF-10E3-B4D1-E2772AFDAEF6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20" name="Cube 4419">
              <a:extLst>
                <a:ext uri="{FF2B5EF4-FFF2-40B4-BE49-F238E27FC236}">
                  <a16:creationId xmlns:a16="http://schemas.microsoft.com/office/drawing/2014/main" id="{E6F78E0E-89D0-E40E-FA49-C65FCCBE2B00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21" name="Cube 4420">
              <a:extLst>
                <a:ext uri="{FF2B5EF4-FFF2-40B4-BE49-F238E27FC236}">
                  <a16:creationId xmlns:a16="http://schemas.microsoft.com/office/drawing/2014/main" id="{C34235E9-AF48-8A71-004E-0DAD9A23E4E4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22" name="Cube 4421">
              <a:extLst>
                <a:ext uri="{FF2B5EF4-FFF2-40B4-BE49-F238E27FC236}">
                  <a16:creationId xmlns:a16="http://schemas.microsoft.com/office/drawing/2014/main" id="{C51531BD-914B-8104-A2DA-3404FDE68025}"/>
                </a:ext>
              </a:extLst>
            </p:cNvPr>
            <p:cNvSpPr/>
            <p:nvPr/>
          </p:nvSpPr>
          <p:spPr>
            <a:xfrm>
              <a:off x="2144061" y="2517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23" name="Cube 4422">
              <a:extLst>
                <a:ext uri="{FF2B5EF4-FFF2-40B4-BE49-F238E27FC236}">
                  <a16:creationId xmlns:a16="http://schemas.microsoft.com/office/drawing/2014/main" id="{AC155391-6035-541D-EBCD-C0C112BFF517}"/>
                </a:ext>
              </a:extLst>
            </p:cNvPr>
            <p:cNvSpPr/>
            <p:nvPr/>
          </p:nvSpPr>
          <p:spPr>
            <a:xfrm>
              <a:off x="2054537" y="2607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24" name="Cube 4423">
              <a:extLst>
                <a:ext uri="{FF2B5EF4-FFF2-40B4-BE49-F238E27FC236}">
                  <a16:creationId xmlns:a16="http://schemas.microsoft.com/office/drawing/2014/main" id="{46B7711D-496D-8A65-7DFF-A3B2E3E42E79}"/>
                </a:ext>
              </a:extLst>
            </p:cNvPr>
            <p:cNvSpPr/>
            <p:nvPr/>
          </p:nvSpPr>
          <p:spPr>
            <a:xfrm>
              <a:off x="1965016" y="2698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25" name="Cube 4424">
              <a:extLst>
                <a:ext uri="{FF2B5EF4-FFF2-40B4-BE49-F238E27FC236}">
                  <a16:creationId xmlns:a16="http://schemas.microsoft.com/office/drawing/2014/main" id="{4B60C912-7CA7-0FCE-F98B-FC6AD18E1E20}"/>
                </a:ext>
              </a:extLst>
            </p:cNvPr>
            <p:cNvSpPr/>
            <p:nvPr/>
          </p:nvSpPr>
          <p:spPr>
            <a:xfrm>
              <a:off x="1875495" y="2788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26" name="Cube 4425">
              <a:extLst>
                <a:ext uri="{FF2B5EF4-FFF2-40B4-BE49-F238E27FC236}">
                  <a16:creationId xmlns:a16="http://schemas.microsoft.com/office/drawing/2014/main" id="{30740CBF-D6BD-92C3-AF45-21CC0EEBD327}"/>
                </a:ext>
              </a:extLst>
            </p:cNvPr>
            <p:cNvSpPr/>
            <p:nvPr/>
          </p:nvSpPr>
          <p:spPr>
            <a:xfrm>
              <a:off x="1785974" y="2879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27" name="Cube 4426">
              <a:extLst>
                <a:ext uri="{FF2B5EF4-FFF2-40B4-BE49-F238E27FC236}">
                  <a16:creationId xmlns:a16="http://schemas.microsoft.com/office/drawing/2014/main" id="{A766C938-4FD5-4CC8-97FC-CD01944F23CE}"/>
                </a:ext>
              </a:extLst>
            </p:cNvPr>
            <p:cNvSpPr/>
            <p:nvPr/>
          </p:nvSpPr>
          <p:spPr>
            <a:xfrm>
              <a:off x="1696453" y="2969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28" name="Cube 4427">
              <a:extLst>
                <a:ext uri="{FF2B5EF4-FFF2-40B4-BE49-F238E27FC236}">
                  <a16:creationId xmlns:a16="http://schemas.microsoft.com/office/drawing/2014/main" id="{C5652160-371B-CD99-707F-1196E4CAECD4}"/>
                </a:ext>
              </a:extLst>
            </p:cNvPr>
            <p:cNvSpPr/>
            <p:nvPr/>
          </p:nvSpPr>
          <p:spPr>
            <a:xfrm>
              <a:off x="1606932" y="3060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29" name="Cube 4428">
              <a:extLst>
                <a:ext uri="{FF2B5EF4-FFF2-40B4-BE49-F238E27FC236}">
                  <a16:creationId xmlns:a16="http://schemas.microsoft.com/office/drawing/2014/main" id="{578139B1-6F15-931D-1B30-2E6E6F287959}"/>
                </a:ext>
              </a:extLst>
            </p:cNvPr>
            <p:cNvSpPr/>
            <p:nvPr/>
          </p:nvSpPr>
          <p:spPr>
            <a:xfrm>
              <a:off x="1517411" y="3150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430" name="Group 4429">
            <a:extLst>
              <a:ext uri="{FF2B5EF4-FFF2-40B4-BE49-F238E27FC236}">
                <a16:creationId xmlns:a16="http://schemas.microsoft.com/office/drawing/2014/main" id="{71DE2196-93B6-14EE-A984-25E444AC920F}"/>
              </a:ext>
            </a:extLst>
          </p:cNvPr>
          <p:cNvGrpSpPr/>
          <p:nvPr/>
        </p:nvGrpSpPr>
        <p:grpSpPr>
          <a:xfrm>
            <a:off x="2674411" y="2124000"/>
            <a:ext cx="986650" cy="2092580"/>
            <a:chOff x="1517411" y="2792003"/>
            <a:chExt cx="986650" cy="2092580"/>
          </a:xfrm>
          <a:solidFill>
            <a:schemeClr val="accent6"/>
          </a:solidFill>
        </p:grpSpPr>
        <p:sp>
          <p:nvSpPr>
            <p:cNvPr id="4431" name="Cube 4430">
              <a:extLst>
                <a:ext uri="{FF2B5EF4-FFF2-40B4-BE49-F238E27FC236}">
                  <a16:creationId xmlns:a16="http://schemas.microsoft.com/office/drawing/2014/main" id="{BAA6DA75-3E33-5377-3759-A52D0471BD70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32" name="Cube 4431">
              <a:extLst>
                <a:ext uri="{FF2B5EF4-FFF2-40B4-BE49-F238E27FC236}">
                  <a16:creationId xmlns:a16="http://schemas.microsoft.com/office/drawing/2014/main" id="{F59AAC98-82A3-7ADF-3A3C-524D18627EAF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33" name="Cube 4432">
              <a:extLst>
                <a:ext uri="{FF2B5EF4-FFF2-40B4-BE49-F238E27FC236}">
                  <a16:creationId xmlns:a16="http://schemas.microsoft.com/office/drawing/2014/main" id="{6ACDD120-0ECD-6003-383E-B87EDC18E99F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34" name="Cube 4433">
              <a:extLst>
                <a:ext uri="{FF2B5EF4-FFF2-40B4-BE49-F238E27FC236}">
                  <a16:creationId xmlns:a16="http://schemas.microsoft.com/office/drawing/2014/main" id="{0315BE6C-B247-1A31-0935-40905D4B4CF2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35" name="Cube 4434">
              <a:extLst>
                <a:ext uri="{FF2B5EF4-FFF2-40B4-BE49-F238E27FC236}">
                  <a16:creationId xmlns:a16="http://schemas.microsoft.com/office/drawing/2014/main" id="{BF78702A-D41C-4BBB-F344-800B4396D468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36" name="Cube 4435">
              <a:extLst>
                <a:ext uri="{FF2B5EF4-FFF2-40B4-BE49-F238E27FC236}">
                  <a16:creationId xmlns:a16="http://schemas.microsoft.com/office/drawing/2014/main" id="{21503A6E-85B8-D71B-91CE-9D47DEA61EFB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37" name="Cube 4436">
              <a:extLst>
                <a:ext uri="{FF2B5EF4-FFF2-40B4-BE49-F238E27FC236}">
                  <a16:creationId xmlns:a16="http://schemas.microsoft.com/office/drawing/2014/main" id="{90800072-478B-7FD0-EA22-E8804C4DF600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438" name="Cube 4437">
              <a:extLst>
                <a:ext uri="{FF2B5EF4-FFF2-40B4-BE49-F238E27FC236}">
                  <a16:creationId xmlns:a16="http://schemas.microsoft.com/office/drawing/2014/main" id="{1B025571-F2D8-1956-5387-D534C43CBD44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39" name="Cube 4438">
              <a:extLst>
                <a:ext uri="{FF2B5EF4-FFF2-40B4-BE49-F238E27FC236}">
                  <a16:creationId xmlns:a16="http://schemas.microsoft.com/office/drawing/2014/main" id="{4F383F79-0BDE-2D04-29FA-0435EF838879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40" name="Cube 4439">
              <a:extLst>
                <a:ext uri="{FF2B5EF4-FFF2-40B4-BE49-F238E27FC236}">
                  <a16:creationId xmlns:a16="http://schemas.microsoft.com/office/drawing/2014/main" id="{CD5B7201-4B7B-B611-14D6-C6F4F42E8EF2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41" name="Cube 4440">
              <a:extLst>
                <a:ext uri="{FF2B5EF4-FFF2-40B4-BE49-F238E27FC236}">
                  <a16:creationId xmlns:a16="http://schemas.microsoft.com/office/drawing/2014/main" id="{3B3D5AF8-3FA8-837B-F267-EFDD5291DB9D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42" name="Cube 4441">
              <a:extLst>
                <a:ext uri="{FF2B5EF4-FFF2-40B4-BE49-F238E27FC236}">
                  <a16:creationId xmlns:a16="http://schemas.microsoft.com/office/drawing/2014/main" id="{E549A438-8E27-0FDB-62AE-30CFB72CEBFA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43" name="Cube 4442">
              <a:extLst>
                <a:ext uri="{FF2B5EF4-FFF2-40B4-BE49-F238E27FC236}">
                  <a16:creationId xmlns:a16="http://schemas.microsoft.com/office/drawing/2014/main" id="{6561CED4-5CFE-9FBD-2C00-EEDCB757E600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44" name="Cube 4443">
              <a:extLst>
                <a:ext uri="{FF2B5EF4-FFF2-40B4-BE49-F238E27FC236}">
                  <a16:creationId xmlns:a16="http://schemas.microsoft.com/office/drawing/2014/main" id="{8A5C7CB8-BAA0-9A68-71F3-E499B7F5BD9A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45" name="Cube 4444">
              <a:extLst>
                <a:ext uri="{FF2B5EF4-FFF2-40B4-BE49-F238E27FC236}">
                  <a16:creationId xmlns:a16="http://schemas.microsoft.com/office/drawing/2014/main" id="{98EE171C-5133-506F-DFF5-B5643AD8C8F3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46" name="Cube 4445">
              <a:extLst>
                <a:ext uri="{FF2B5EF4-FFF2-40B4-BE49-F238E27FC236}">
                  <a16:creationId xmlns:a16="http://schemas.microsoft.com/office/drawing/2014/main" id="{628EB9B2-D555-AA95-08C6-C241925CA769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47" name="Cube 4446">
              <a:extLst>
                <a:ext uri="{FF2B5EF4-FFF2-40B4-BE49-F238E27FC236}">
                  <a16:creationId xmlns:a16="http://schemas.microsoft.com/office/drawing/2014/main" id="{5D53D610-91C7-36FA-68FB-EA1A6964EFA8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48" name="Cube 4447">
              <a:extLst>
                <a:ext uri="{FF2B5EF4-FFF2-40B4-BE49-F238E27FC236}">
                  <a16:creationId xmlns:a16="http://schemas.microsoft.com/office/drawing/2014/main" id="{9B6CB316-4E90-87F5-688E-44D58DA137D3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49" name="Cube 4448">
              <a:extLst>
                <a:ext uri="{FF2B5EF4-FFF2-40B4-BE49-F238E27FC236}">
                  <a16:creationId xmlns:a16="http://schemas.microsoft.com/office/drawing/2014/main" id="{650AB429-1411-473A-7A7E-86CA46235D88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0" name="Cube 4449">
              <a:extLst>
                <a:ext uri="{FF2B5EF4-FFF2-40B4-BE49-F238E27FC236}">
                  <a16:creationId xmlns:a16="http://schemas.microsoft.com/office/drawing/2014/main" id="{03661E48-202A-3146-8B67-27125B5D56FF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1" name="Cube 4450">
              <a:extLst>
                <a:ext uri="{FF2B5EF4-FFF2-40B4-BE49-F238E27FC236}">
                  <a16:creationId xmlns:a16="http://schemas.microsoft.com/office/drawing/2014/main" id="{D39A25BA-169A-3732-EB14-6FF4A5FD4AC6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2" name="Cube 4451">
              <a:extLst>
                <a:ext uri="{FF2B5EF4-FFF2-40B4-BE49-F238E27FC236}">
                  <a16:creationId xmlns:a16="http://schemas.microsoft.com/office/drawing/2014/main" id="{18E0F038-0049-7921-8CF5-C0E95E4DC448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3" name="Cube 4452">
              <a:extLst>
                <a:ext uri="{FF2B5EF4-FFF2-40B4-BE49-F238E27FC236}">
                  <a16:creationId xmlns:a16="http://schemas.microsoft.com/office/drawing/2014/main" id="{F9F170AB-3B8F-0D06-CD14-52C1FEDEAA82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4" name="Cube 4453">
              <a:extLst>
                <a:ext uri="{FF2B5EF4-FFF2-40B4-BE49-F238E27FC236}">
                  <a16:creationId xmlns:a16="http://schemas.microsoft.com/office/drawing/2014/main" id="{36057C3B-FD21-F4AB-03D4-40D2ADE1D04D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5" name="Cube 4454">
              <a:extLst>
                <a:ext uri="{FF2B5EF4-FFF2-40B4-BE49-F238E27FC236}">
                  <a16:creationId xmlns:a16="http://schemas.microsoft.com/office/drawing/2014/main" id="{F389081B-80B3-B11C-7463-D748F5472E23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6" name="Cube 4455">
              <a:extLst>
                <a:ext uri="{FF2B5EF4-FFF2-40B4-BE49-F238E27FC236}">
                  <a16:creationId xmlns:a16="http://schemas.microsoft.com/office/drawing/2014/main" id="{69B52A03-0AAF-8FDC-EB43-FEB731E36487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7" name="Cube 4456">
              <a:extLst>
                <a:ext uri="{FF2B5EF4-FFF2-40B4-BE49-F238E27FC236}">
                  <a16:creationId xmlns:a16="http://schemas.microsoft.com/office/drawing/2014/main" id="{1A01B7E9-BA4B-0080-6F0A-DCD943446EB8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8" name="Cube 4457">
              <a:extLst>
                <a:ext uri="{FF2B5EF4-FFF2-40B4-BE49-F238E27FC236}">
                  <a16:creationId xmlns:a16="http://schemas.microsoft.com/office/drawing/2014/main" id="{91C3789E-21BF-3A15-A540-E3A73238C1AA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9" name="Cube 4458">
              <a:extLst>
                <a:ext uri="{FF2B5EF4-FFF2-40B4-BE49-F238E27FC236}">
                  <a16:creationId xmlns:a16="http://schemas.microsoft.com/office/drawing/2014/main" id="{AFBE05D9-6F9A-B7CB-0BFC-D9F0E8F73BC1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0" name="Cube 4459">
              <a:extLst>
                <a:ext uri="{FF2B5EF4-FFF2-40B4-BE49-F238E27FC236}">
                  <a16:creationId xmlns:a16="http://schemas.microsoft.com/office/drawing/2014/main" id="{7146C9D4-36CF-A378-F967-0A7B25D0E9C5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1" name="Cube 4460">
              <a:extLst>
                <a:ext uri="{FF2B5EF4-FFF2-40B4-BE49-F238E27FC236}">
                  <a16:creationId xmlns:a16="http://schemas.microsoft.com/office/drawing/2014/main" id="{734EC6CD-2B34-A208-B1EC-E80C71D60564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2" name="Cube 4461">
              <a:extLst>
                <a:ext uri="{FF2B5EF4-FFF2-40B4-BE49-F238E27FC236}">
                  <a16:creationId xmlns:a16="http://schemas.microsoft.com/office/drawing/2014/main" id="{9CA3DEB1-78C1-E783-CF1C-8D18898B95D4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3" name="Cube 4462">
              <a:extLst>
                <a:ext uri="{FF2B5EF4-FFF2-40B4-BE49-F238E27FC236}">
                  <a16:creationId xmlns:a16="http://schemas.microsoft.com/office/drawing/2014/main" id="{668D044F-14A4-8742-D6D8-8E2C90E6D185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4" name="Cube 4463">
              <a:extLst>
                <a:ext uri="{FF2B5EF4-FFF2-40B4-BE49-F238E27FC236}">
                  <a16:creationId xmlns:a16="http://schemas.microsoft.com/office/drawing/2014/main" id="{FF64465B-1F19-DFE5-7BDA-A4201464F600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5" name="Cube 4464">
              <a:extLst>
                <a:ext uri="{FF2B5EF4-FFF2-40B4-BE49-F238E27FC236}">
                  <a16:creationId xmlns:a16="http://schemas.microsoft.com/office/drawing/2014/main" id="{62B3162A-50B4-0395-5EC9-267CD180CB53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6" name="Cube 4465">
              <a:extLst>
                <a:ext uri="{FF2B5EF4-FFF2-40B4-BE49-F238E27FC236}">
                  <a16:creationId xmlns:a16="http://schemas.microsoft.com/office/drawing/2014/main" id="{41BD8FA0-477C-713B-9F38-0BF2480BEEE9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7" name="Cube 4466">
              <a:extLst>
                <a:ext uri="{FF2B5EF4-FFF2-40B4-BE49-F238E27FC236}">
                  <a16:creationId xmlns:a16="http://schemas.microsoft.com/office/drawing/2014/main" id="{FF22111F-BC50-DC11-9646-3C4D4CFC7145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8" name="Cube 4467">
              <a:extLst>
                <a:ext uri="{FF2B5EF4-FFF2-40B4-BE49-F238E27FC236}">
                  <a16:creationId xmlns:a16="http://schemas.microsoft.com/office/drawing/2014/main" id="{A930F645-B469-5A6D-0F77-4AB40F63E73A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9" name="Cube 4468">
              <a:extLst>
                <a:ext uri="{FF2B5EF4-FFF2-40B4-BE49-F238E27FC236}">
                  <a16:creationId xmlns:a16="http://schemas.microsoft.com/office/drawing/2014/main" id="{94894841-D801-9AD4-5DA1-31CD48DD7340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70" name="Cube 4469">
              <a:extLst>
                <a:ext uri="{FF2B5EF4-FFF2-40B4-BE49-F238E27FC236}">
                  <a16:creationId xmlns:a16="http://schemas.microsoft.com/office/drawing/2014/main" id="{F8A448AB-5922-CED5-C208-055FB6D24760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471" name="Group 4470">
            <a:extLst>
              <a:ext uri="{FF2B5EF4-FFF2-40B4-BE49-F238E27FC236}">
                <a16:creationId xmlns:a16="http://schemas.microsoft.com/office/drawing/2014/main" id="{5D75807C-47FA-01E3-C8C5-E2F09D0AA93B}"/>
              </a:ext>
            </a:extLst>
          </p:cNvPr>
          <p:cNvGrpSpPr/>
          <p:nvPr/>
        </p:nvGrpSpPr>
        <p:grpSpPr>
          <a:xfrm>
            <a:off x="2962411" y="3204000"/>
            <a:ext cx="986650" cy="2092580"/>
            <a:chOff x="1517411" y="3065293"/>
            <a:chExt cx="986650" cy="2092580"/>
          </a:xfrm>
          <a:solidFill>
            <a:schemeClr val="accent5"/>
          </a:solidFill>
        </p:grpSpPr>
        <p:sp>
          <p:nvSpPr>
            <p:cNvPr id="4472" name="Cube 4471">
              <a:extLst>
                <a:ext uri="{FF2B5EF4-FFF2-40B4-BE49-F238E27FC236}">
                  <a16:creationId xmlns:a16="http://schemas.microsoft.com/office/drawing/2014/main" id="{74F09B09-415B-1F5F-ACF5-5057860D1813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73" name="Cube 4472">
              <a:extLst>
                <a:ext uri="{FF2B5EF4-FFF2-40B4-BE49-F238E27FC236}">
                  <a16:creationId xmlns:a16="http://schemas.microsoft.com/office/drawing/2014/main" id="{6F23196C-9814-6439-BFFC-7D0A689CE1E6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74" name="Cube 4473">
              <a:extLst>
                <a:ext uri="{FF2B5EF4-FFF2-40B4-BE49-F238E27FC236}">
                  <a16:creationId xmlns:a16="http://schemas.microsoft.com/office/drawing/2014/main" id="{A9E3142B-97E8-276E-7262-0AF74F8C6707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75" name="Cube 4474">
              <a:extLst>
                <a:ext uri="{FF2B5EF4-FFF2-40B4-BE49-F238E27FC236}">
                  <a16:creationId xmlns:a16="http://schemas.microsoft.com/office/drawing/2014/main" id="{5597EEEE-B9F8-58CB-F38A-2194935EDE75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76" name="Cube 4475">
              <a:extLst>
                <a:ext uri="{FF2B5EF4-FFF2-40B4-BE49-F238E27FC236}">
                  <a16:creationId xmlns:a16="http://schemas.microsoft.com/office/drawing/2014/main" id="{3C2FFA6D-2D6D-89F3-0F50-9C1C7F740CA6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77" name="Cube 4476">
              <a:extLst>
                <a:ext uri="{FF2B5EF4-FFF2-40B4-BE49-F238E27FC236}">
                  <a16:creationId xmlns:a16="http://schemas.microsoft.com/office/drawing/2014/main" id="{006E784E-7DDD-3BD9-ED69-58DB630E4592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78" name="Cube 4477">
              <a:extLst>
                <a:ext uri="{FF2B5EF4-FFF2-40B4-BE49-F238E27FC236}">
                  <a16:creationId xmlns:a16="http://schemas.microsoft.com/office/drawing/2014/main" id="{9F41376B-3CA5-7DCB-7224-50464DC67915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79" name="Cube 4478">
              <a:extLst>
                <a:ext uri="{FF2B5EF4-FFF2-40B4-BE49-F238E27FC236}">
                  <a16:creationId xmlns:a16="http://schemas.microsoft.com/office/drawing/2014/main" id="{38789F32-BFB0-950E-BCA0-834310478F59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0" name="Cube 4479">
              <a:extLst>
                <a:ext uri="{FF2B5EF4-FFF2-40B4-BE49-F238E27FC236}">
                  <a16:creationId xmlns:a16="http://schemas.microsoft.com/office/drawing/2014/main" id="{7E5F0F66-F64E-970B-7EFA-40CF41BB4241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1" name="Cube 4480">
              <a:extLst>
                <a:ext uri="{FF2B5EF4-FFF2-40B4-BE49-F238E27FC236}">
                  <a16:creationId xmlns:a16="http://schemas.microsoft.com/office/drawing/2014/main" id="{1BCBB149-E763-9E6D-D25C-4D94722AF177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2" name="Cube 4481">
              <a:extLst>
                <a:ext uri="{FF2B5EF4-FFF2-40B4-BE49-F238E27FC236}">
                  <a16:creationId xmlns:a16="http://schemas.microsoft.com/office/drawing/2014/main" id="{17BAF830-86F0-123E-5D08-6A40743D0D5A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3" name="Cube 4482">
              <a:extLst>
                <a:ext uri="{FF2B5EF4-FFF2-40B4-BE49-F238E27FC236}">
                  <a16:creationId xmlns:a16="http://schemas.microsoft.com/office/drawing/2014/main" id="{AAED71C6-98CC-C261-0AFE-B2636C172962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4" name="Cube 4483">
              <a:extLst>
                <a:ext uri="{FF2B5EF4-FFF2-40B4-BE49-F238E27FC236}">
                  <a16:creationId xmlns:a16="http://schemas.microsoft.com/office/drawing/2014/main" id="{83081EBB-4D6B-DC98-67D2-BD6FCA4E5244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5" name="Cube 4484">
              <a:extLst>
                <a:ext uri="{FF2B5EF4-FFF2-40B4-BE49-F238E27FC236}">
                  <a16:creationId xmlns:a16="http://schemas.microsoft.com/office/drawing/2014/main" id="{0493F3DE-C0DF-E400-F879-C37F547C5FD6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6" name="Cube 4485">
              <a:extLst>
                <a:ext uri="{FF2B5EF4-FFF2-40B4-BE49-F238E27FC236}">
                  <a16:creationId xmlns:a16="http://schemas.microsoft.com/office/drawing/2014/main" id="{C80B6CAE-4CD4-38A7-7C81-90AB666F7C1F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7" name="Cube 4486">
              <a:extLst>
                <a:ext uri="{FF2B5EF4-FFF2-40B4-BE49-F238E27FC236}">
                  <a16:creationId xmlns:a16="http://schemas.microsoft.com/office/drawing/2014/main" id="{7BDE16AA-A403-D422-6F7D-0B1456B06DB4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8" name="Cube 4487">
              <a:extLst>
                <a:ext uri="{FF2B5EF4-FFF2-40B4-BE49-F238E27FC236}">
                  <a16:creationId xmlns:a16="http://schemas.microsoft.com/office/drawing/2014/main" id="{1F1146D6-3E93-9F47-6B85-119911E9C035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9" name="Cube 4488">
              <a:extLst>
                <a:ext uri="{FF2B5EF4-FFF2-40B4-BE49-F238E27FC236}">
                  <a16:creationId xmlns:a16="http://schemas.microsoft.com/office/drawing/2014/main" id="{B7FB2EF9-B151-9BC9-D973-BF9390B3A47F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0" name="Cube 4489">
              <a:extLst>
                <a:ext uri="{FF2B5EF4-FFF2-40B4-BE49-F238E27FC236}">
                  <a16:creationId xmlns:a16="http://schemas.microsoft.com/office/drawing/2014/main" id="{25DEB546-6C73-AE0D-5C1C-302B7A26960D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1" name="Cube 4490">
              <a:extLst>
                <a:ext uri="{FF2B5EF4-FFF2-40B4-BE49-F238E27FC236}">
                  <a16:creationId xmlns:a16="http://schemas.microsoft.com/office/drawing/2014/main" id="{29C5A70C-7B1E-42A6-0E5B-75CF0B582708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2" name="Cube 4491">
              <a:extLst>
                <a:ext uri="{FF2B5EF4-FFF2-40B4-BE49-F238E27FC236}">
                  <a16:creationId xmlns:a16="http://schemas.microsoft.com/office/drawing/2014/main" id="{CF724288-9CF3-D4D5-FF42-2233DEED2DEC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3" name="Cube 4492">
              <a:extLst>
                <a:ext uri="{FF2B5EF4-FFF2-40B4-BE49-F238E27FC236}">
                  <a16:creationId xmlns:a16="http://schemas.microsoft.com/office/drawing/2014/main" id="{2B6381B4-5124-12CC-A952-C3557CC183F7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4" name="Cube 4493">
              <a:extLst>
                <a:ext uri="{FF2B5EF4-FFF2-40B4-BE49-F238E27FC236}">
                  <a16:creationId xmlns:a16="http://schemas.microsoft.com/office/drawing/2014/main" id="{073040FD-C57E-3F20-6915-8238427C105D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5" name="Cube 4494">
              <a:extLst>
                <a:ext uri="{FF2B5EF4-FFF2-40B4-BE49-F238E27FC236}">
                  <a16:creationId xmlns:a16="http://schemas.microsoft.com/office/drawing/2014/main" id="{5632E19C-AD67-C720-0CB2-A14F6D09B8A4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6" name="Cube 4495">
              <a:extLst>
                <a:ext uri="{FF2B5EF4-FFF2-40B4-BE49-F238E27FC236}">
                  <a16:creationId xmlns:a16="http://schemas.microsoft.com/office/drawing/2014/main" id="{BF5056F9-DB3F-B78A-04D6-CEAD214D3FA8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7" name="Cube 4496">
              <a:extLst>
                <a:ext uri="{FF2B5EF4-FFF2-40B4-BE49-F238E27FC236}">
                  <a16:creationId xmlns:a16="http://schemas.microsoft.com/office/drawing/2014/main" id="{D3C734BE-A314-2E94-8C50-17D64DD01B4E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8" name="Cube 4497">
              <a:extLst>
                <a:ext uri="{FF2B5EF4-FFF2-40B4-BE49-F238E27FC236}">
                  <a16:creationId xmlns:a16="http://schemas.microsoft.com/office/drawing/2014/main" id="{5378C2C7-69C8-B81E-1D0A-DD2B4F404FC5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9" name="Cube 4498">
              <a:extLst>
                <a:ext uri="{FF2B5EF4-FFF2-40B4-BE49-F238E27FC236}">
                  <a16:creationId xmlns:a16="http://schemas.microsoft.com/office/drawing/2014/main" id="{97098867-2742-BD15-5870-1B5103707798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0" name="Cube 4499">
              <a:extLst>
                <a:ext uri="{FF2B5EF4-FFF2-40B4-BE49-F238E27FC236}">
                  <a16:creationId xmlns:a16="http://schemas.microsoft.com/office/drawing/2014/main" id="{273EFFBA-4FE6-F0DF-6CF2-17436C34ACFC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1" name="Cube 4500">
              <a:extLst>
                <a:ext uri="{FF2B5EF4-FFF2-40B4-BE49-F238E27FC236}">
                  <a16:creationId xmlns:a16="http://schemas.microsoft.com/office/drawing/2014/main" id="{9DE23B70-345A-D4E3-978B-951992A88EDB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2" name="Cube 4501">
              <a:extLst>
                <a:ext uri="{FF2B5EF4-FFF2-40B4-BE49-F238E27FC236}">
                  <a16:creationId xmlns:a16="http://schemas.microsoft.com/office/drawing/2014/main" id="{236EA4F5-4CAC-8BB2-AD58-9A13241E8CEF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3" name="Cube 4502">
              <a:extLst>
                <a:ext uri="{FF2B5EF4-FFF2-40B4-BE49-F238E27FC236}">
                  <a16:creationId xmlns:a16="http://schemas.microsoft.com/office/drawing/2014/main" id="{56B2067F-019B-DF3A-6E58-2B8A2FD9ABC9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4" name="Cube 4503">
              <a:extLst>
                <a:ext uri="{FF2B5EF4-FFF2-40B4-BE49-F238E27FC236}">
                  <a16:creationId xmlns:a16="http://schemas.microsoft.com/office/drawing/2014/main" id="{CA3E2593-37E2-EAC6-E181-E3745A2BEB08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5" name="Cube 4504">
              <a:extLst>
                <a:ext uri="{FF2B5EF4-FFF2-40B4-BE49-F238E27FC236}">
                  <a16:creationId xmlns:a16="http://schemas.microsoft.com/office/drawing/2014/main" id="{A22BB521-D907-B420-4CB6-BA0EED093FAE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6" name="Cube 4505">
              <a:extLst>
                <a:ext uri="{FF2B5EF4-FFF2-40B4-BE49-F238E27FC236}">
                  <a16:creationId xmlns:a16="http://schemas.microsoft.com/office/drawing/2014/main" id="{B2FDF850-FE18-ADFB-8EDC-C56ADD1BC919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7" name="Cube 4506">
              <a:extLst>
                <a:ext uri="{FF2B5EF4-FFF2-40B4-BE49-F238E27FC236}">
                  <a16:creationId xmlns:a16="http://schemas.microsoft.com/office/drawing/2014/main" id="{CED44C0B-315B-91E4-6819-062B4F33F5B2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8" name="Cube 4507">
              <a:extLst>
                <a:ext uri="{FF2B5EF4-FFF2-40B4-BE49-F238E27FC236}">
                  <a16:creationId xmlns:a16="http://schemas.microsoft.com/office/drawing/2014/main" id="{76011347-7A9C-89CB-F586-6FE5BB768F50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9" name="Cube 4508">
              <a:extLst>
                <a:ext uri="{FF2B5EF4-FFF2-40B4-BE49-F238E27FC236}">
                  <a16:creationId xmlns:a16="http://schemas.microsoft.com/office/drawing/2014/main" id="{1B225924-C199-3926-19AC-B36787BBDB3C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10" name="Cube 4509">
              <a:extLst>
                <a:ext uri="{FF2B5EF4-FFF2-40B4-BE49-F238E27FC236}">
                  <a16:creationId xmlns:a16="http://schemas.microsoft.com/office/drawing/2014/main" id="{9B851197-C9F8-227E-20F7-CCEC4A35BBE7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11" name="Cube 4510">
              <a:extLst>
                <a:ext uri="{FF2B5EF4-FFF2-40B4-BE49-F238E27FC236}">
                  <a16:creationId xmlns:a16="http://schemas.microsoft.com/office/drawing/2014/main" id="{ED6A1EDE-5D12-7A62-9930-6BE8C5FA708E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512" name="Group 4511">
            <a:extLst>
              <a:ext uri="{FF2B5EF4-FFF2-40B4-BE49-F238E27FC236}">
                <a16:creationId xmlns:a16="http://schemas.microsoft.com/office/drawing/2014/main" id="{9F430335-EA0E-8613-3DDC-E39EB4D1CD2F}"/>
              </a:ext>
            </a:extLst>
          </p:cNvPr>
          <p:cNvGrpSpPr/>
          <p:nvPr/>
        </p:nvGrpSpPr>
        <p:grpSpPr>
          <a:xfrm>
            <a:off x="2004184" y="5693815"/>
            <a:ext cx="2193229" cy="420354"/>
            <a:chOff x="1666721" y="5693815"/>
            <a:chExt cx="2193229" cy="420354"/>
          </a:xfrm>
        </p:grpSpPr>
        <p:cxnSp>
          <p:nvCxnSpPr>
            <p:cNvPr id="4513" name="Straight Arrow Connector 4512">
              <a:extLst>
                <a:ext uri="{FF2B5EF4-FFF2-40B4-BE49-F238E27FC236}">
                  <a16:creationId xmlns:a16="http://schemas.microsoft.com/office/drawing/2014/main" id="{1787F04E-91AA-49A7-3DAC-F4251AB43377}"/>
                </a:ext>
              </a:extLst>
            </p:cNvPr>
            <p:cNvCxnSpPr>
              <a:cxnSpLocks/>
              <a:stCxn id="4196" idx="2"/>
              <a:endCxn id="4372" idx="2"/>
            </p:cNvCxnSpPr>
            <p:nvPr/>
          </p:nvCxnSpPr>
          <p:spPr>
            <a:xfrm flipV="1">
              <a:off x="1804343" y="5693815"/>
              <a:ext cx="1899557" cy="9668"/>
            </a:xfrm>
            <a:prstGeom prst="straightConnector1">
              <a:avLst/>
            </a:prstGeom>
            <a:ln w="38100">
              <a:solidFill>
                <a:srgbClr val="EE1B2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14" name="TextBox 4513">
              <a:extLst>
                <a:ext uri="{FF2B5EF4-FFF2-40B4-BE49-F238E27FC236}">
                  <a16:creationId xmlns:a16="http://schemas.microsoft.com/office/drawing/2014/main" id="{2C542944-4528-CD35-273F-D921A1D0F56A}"/>
                </a:ext>
              </a:extLst>
            </p:cNvPr>
            <p:cNvSpPr txBox="1"/>
            <p:nvPr/>
          </p:nvSpPr>
          <p:spPr>
            <a:xfrm>
              <a:off x="1666721" y="5714059"/>
              <a:ext cx="21932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000" dirty="0">
                  <a:solidFill>
                    <a:srgbClr val="EE1B24"/>
                  </a:solidFill>
                </a:rPr>
                <a:t>12 Chirp Intervals</a:t>
              </a:r>
            </a:p>
          </p:txBody>
        </p:sp>
      </p:grpSp>
      <p:cxnSp>
        <p:nvCxnSpPr>
          <p:cNvPr id="4515" name="Straight Arrow Connector 4514">
            <a:extLst>
              <a:ext uri="{FF2B5EF4-FFF2-40B4-BE49-F238E27FC236}">
                <a16:creationId xmlns:a16="http://schemas.microsoft.com/office/drawing/2014/main" id="{8EC19B48-9CA6-3D8F-EAAA-F2F1731CC528}"/>
              </a:ext>
            </a:extLst>
          </p:cNvPr>
          <p:cNvCxnSpPr>
            <a:cxnSpLocks/>
          </p:cNvCxnSpPr>
          <p:nvPr/>
        </p:nvCxnSpPr>
        <p:spPr>
          <a:xfrm flipV="1">
            <a:off x="4410397" y="5356582"/>
            <a:ext cx="1015549" cy="10425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16" name="TextBox 4515">
            <a:extLst>
              <a:ext uri="{FF2B5EF4-FFF2-40B4-BE49-F238E27FC236}">
                <a16:creationId xmlns:a16="http://schemas.microsoft.com/office/drawing/2014/main" id="{E47E79BD-27CA-AE0D-6EA1-6AEA6C5F5DE0}"/>
              </a:ext>
            </a:extLst>
          </p:cNvPr>
          <p:cNvSpPr txBox="1"/>
          <p:nvPr/>
        </p:nvSpPr>
        <p:spPr>
          <a:xfrm rot="18840000">
            <a:off x="4752497" y="5478415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Fast Time </a:t>
            </a:r>
          </a:p>
          <a:p>
            <a:r>
              <a:rPr lang="en-US" sz="2000" dirty="0"/>
              <a:t>(Samples)</a:t>
            </a:r>
            <a:endParaRPr lang="en-CH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23F19-7520-E8DE-9707-F32B232195FF}"/>
              </a:ext>
            </a:extLst>
          </p:cNvPr>
          <p:cNvSpPr txBox="1"/>
          <p:nvPr/>
        </p:nvSpPr>
        <p:spPr>
          <a:xfrm>
            <a:off x="7131409" y="4071008"/>
            <a:ext cx="4031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dirty="0">
                <a:solidFill>
                  <a:schemeClr val="tx1"/>
                </a:solidFill>
              </a:rPr>
              <a:t>12x Doppler sampling rate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D90E9-81A1-E747-73AF-4FEB3844467E}"/>
              </a:ext>
            </a:extLst>
          </p:cNvPr>
          <p:cNvSpPr txBox="1"/>
          <p:nvPr/>
        </p:nvSpPr>
        <p:spPr>
          <a:xfrm>
            <a:off x="6157585" y="5269852"/>
            <a:ext cx="5979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dirty="0">
                <a:solidFill>
                  <a:schemeClr val="tx1"/>
                </a:solidFill>
              </a:rPr>
              <a:t>12x max unambiguous Doppler velocity</a:t>
            </a:r>
          </a:p>
        </p:txBody>
      </p:sp>
      <p:sp>
        <p:nvSpPr>
          <p:cNvPr id="4" name="Arrow: Down 13202">
            <a:extLst>
              <a:ext uri="{FF2B5EF4-FFF2-40B4-BE49-F238E27FC236}">
                <a16:creationId xmlns:a16="http://schemas.microsoft.com/office/drawing/2014/main" id="{EEDEF87F-695A-6264-8AC3-1BBB2E5B21EA}"/>
              </a:ext>
            </a:extLst>
          </p:cNvPr>
          <p:cNvSpPr/>
          <p:nvPr/>
        </p:nvSpPr>
        <p:spPr>
          <a:xfrm>
            <a:off x="8904654" y="4770463"/>
            <a:ext cx="485384" cy="261599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68263A-1ABA-9442-5AC1-82B88584A5F8}"/>
              </a:ext>
            </a:extLst>
          </p:cNvPr>
          <p:cNvSpPr txBox="1"/>
          <p:nvPr/>
        </p:nvSpPr>
        <p:spPr>
          <a:xfrm>
            <a:off x="6823759" y="1800374"/>
            <a:ext cx="4647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1"/>
                </a:solidFill>
              </a:rPr>
              <a:t>Leverage all consecutive Tx chirps for Doppler estimation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94B2C59-0FC6-38C0-6D48-CCEF576794BC}"/>
              </a:ext>
            </a:extLst>
          </p:cNvPr>
          <p:cNvSpPr txBox="1">
            <a:spLocks/>
          </p:cNvSpPr>
          <p:nvPr/>
        </p:nvSpPr>
        <p:spPr>
          <a:xfrm>
            <a:off x="336000" y="0"/>
            <a:ext cx="1152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Low-Ambiguity Doppler Processing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596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B09650FE-441E-1881-D8A4-78FF2C7FA7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99743" y="2739003"/>
                <a:ext cx="7756201" cy="140556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114300">
                  <a:lnSpc>
                    <a:spcPct val="18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groupChr>
                            <m:groupChrPr>
                              <m:chr m:val="⏟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𝑘𝑑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groupCh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groupChr>
                            <m:groupChrPr>
                              <m:chr m:val="⏟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𝑣𝑇𝑘</m:t>
                              </m:r>
                            </m:e>
                          </m:groupChr>
                        </m:e>
                      </m:d>
                    </m:oMath>
                  </m:oMathPara>
                </a14:m>
                <a:endParaRPr lang="en-CH" sz="2400" dirty="0"/>
              </a:p>
              <a:p>
                <a:pPr marL="114300"/>
                <a:endParaRPr lang="en-CH" sz="2400" dirty="0"/>
              </a:p>
            </p:txBody>
          </p:sp>
        </mc:Choice>
        <mc:Fallback xmlns="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B09650FE-441E-1881-D8A4-78FF2C7FA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9743" y="2739003"/>
                <a:ext cx="7756201" cy="14055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1D4FCE96-5CED-717E-F104-76B1B0100B38}"/>
              </a:ext>
            </a:extLst>
          </p:cNvPr>
          <p:cNvGrpSpPr/>
          <p:nvPr/>
        </p:nvGrpSpPr>
        <p:grpSpPr>
          <a:xfrm>
            <a:off x="6784006" y="3982907"/>
            <a:ext cx="4634103" cy="400110"/>
            <a:chOff x="5638375" y="3546922"/>
            <a:chExt cx="4634103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15A1975-0571-B4C9-0F9E-6821B9F7E344}"/>
                    </a:ext>
                  </a:extLst>
                </p:cNvPr>
                <p:cNvSpPr txBox="1"/>
                <p:nvPr/>
              </p:nvSpPr>
              <p:spPr>
                <a:xfrm>
                  <a:off x="5638375" y="3546922"/>
                  <a:ext cx="262559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𝑆𝑝𝑎𝑡𝑖𝑎𝑙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𝐷𝑖𝑣𝑒𝑟𝑠𝑖𝑡𝑦</m:t>
                        </m:r>
                      </m:oMath>
                    </m:oMathPara>
                  </a14:m>
                  <a:endParaRPr lang="en-CH" sz="20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15A1975-0571-B4C9-0F9E-6821B9F7E3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8375" y="3546922"/>
                  <a:ext cx="2625591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15152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E09A4B7-14CF-59C7-D035-B40CDD40D067}"/>
                    </a:ext>
                  </a:extLst>
                </p:cNvPr>
                <p:cNvSpPr txBox="1"/>
                <p:nvPr/>
              </p:nvSpPr>
              <p:spPr>
                <a:xfrm>
                  <a:off x="8416777" y="3546922"/>
                  <a:ext cx="185570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𝐷𝑜𝑝𝑝𝑙𝑒𝑟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𝑆h𝑖𝑓𝑡</m:t>
                        </m:r>
                      </m:oMath>
                    </m:oMathPara>
                  </a14:m>
                  <a:endParaRPr lang="en-CH" sz="20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E09A4B7-14CF-59C7-D035-B40CDD40D0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6777" y="3546922"/>
                  <a:ext cx="1855701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15152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6D1716-CACC-2690-7550-3D3798B89940}"/>
              </a:ext>
            </a:extLst>
          </p:cNvPr>
          <p:cNvGrpSpPr/>
          <p:nvPr/>
        </p:nvGrpSpPr>
        <p:grpSpPr>
          <a:xfrm>
            <a:off x="5488341" y="1297108"/>
            <a:ext cx="5957535" cy="1082234"/>
            <a:chOff x="3790528" y="907612"/>
            <a:chExt cx="5957535" cy="108223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4630F07-FCA0-9A71-35DE-EFCD11565D0B}"/>
                </a:ext>
              </a:extLst>
            </p:cNvPr>
            <p:cNvGrpSpPr/>
            <p:nvPr/>
          </p:nvGrpSpPr>
          <p:grpSpPr>
            <a:xfrm>
              <a:off x="4207888" y="907612"/>
              <a:ext cx="5540175" cy="1082234"/>
              <a:chOff x="3325913" y="858486"/>
              <a:chExt cx="5540175" cy="108223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F745534-F422-4DE1-6125-97C5A2CEBD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25913" y="1855487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8550C37-22C6-4125-59A7-D8BE82FAFA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07781" y="1855487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A89D344-DEF1-253E-8744-A05A9E373A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89648" y="1855487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B236BD6-5D52-1EC4-785A-3441204D40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71516" y="1855487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985929-C471-18A1-92C8-7E53585976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53384" y="1855487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9C20199-ACEE-B271-2AF7-079A23C739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35251" y="1855487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684DA90-631A-639A-8D15-8699B96A1E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7119" y="1855487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3E13809-8048-3A51-6C81-82BFD4C24C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8987" y="1855487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FAFF5AA-AE7F-CC8D-D82E-5CD855FBB6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80855" y="1855487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EF0419D-0983-CC0B-1B60-6C387FDEF9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6380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13E702B-1A12-EA46-142E-04E9A7D215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66847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40C4220-3C23-846C-13DF-22CB429B5B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37314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BA90591-A857-E37F-EE9C-E797F4F59B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78248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2753D77-7765-9F0E-2E4D-F0800CE7CC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48715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DDCB1FC-C01B-F842-33A0-A9924D8EDF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19181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CE299EE-D69A-D93D-2F56-E3DCA928DD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0115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57652CD-4CC1-6122-266B-AD77BE52A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30582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79A80BA-7E8F-B7E5-63DB-39A59153EF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01049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F9F595B-833B-5D1E-E05A-A6DB4BB215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41983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FEE4F70-201E-897D-1387-B511E62D8F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12450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BBE9DC2-7876-FB27-F09A-5787D8C77D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82917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F9AF718-F3F8-9264-CEFB-A6B3318C75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23851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10EE5FF-3F2E-4CAE-B875-E1F0CD196F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94318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8052AD4-3F79-A104-D308-03A051BA0E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64785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E1513C4-0DBD-E495-8AFA-9D425180A3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05718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74E53A-2A11-0AF7-265C-8E80A6857E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76185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1D4F26F-89A3-811F-7779-009C8614B9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6652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B6D4F43-B54C-855D-68FB-C6BFE20695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87586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79C47D9-2AFC-4D1D-F9A7-F5B2FF9D19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58053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E3150E3-20EA-B3E3-BBB4-F5C4E87C51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28520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55B93A3-672C-C50F-BC75-523EFC3985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69454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4154825-50EF-7A8D-8C47-A7F4C15735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39921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2A88200-6EB1-0319-D695-186CE791EC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10388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5B459A6-95F7-F71F-4CED-5270DCE5D26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222361" y="1710821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52D2A8C-4238-A766-A88F-A55C694828F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563295" y="858486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BAF497A-1301-F477-9770-F9D72FF38452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222361" y="1540354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17000DA4-9F7E-65C2-3DCA-1091A38894C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222361" y="13698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1C55C93-E40C-C214-B6B4-DB23B010FE2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392354" y="13698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718C22B-669E-C591-4F8A-6783AA289FE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392354" y="1199420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9C99D78B-9EF6-6CDA-E832-AB4C8E4C943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563295" y="1028953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DEBC211A-BC22-617B-B2F9-D4841C7219B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393301" y="1710821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192ADBD6-95AF-5246-4DA8-6CAB0DE78FB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392354" y="1540354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5D5EAA75-9BD5-189A-38E5-276B3F1B1DB2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562348" y="13698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A5720FEC-F1DB-C85D-CAF0-56F0BAAFA96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563295" y="1710821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F6FE5AF5-FC21-BA78-ECF6-EE1720D7990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562348" y="1540354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DCEDBC72-B60E-E758-07B9-6955CB080E5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562348" y="1199420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0572AFCE-24EF-16CB-C6B9-3D39A8ADC43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222361" y="858486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1216231D-ADC4-97A1-064F-ECDEDE9C759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223308" y="1199420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5A6F7B04-7D51-92A5-73D5-9AA1426FB33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222361" y="1028953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75102F99-00B8-48DC-82F0-A5065C96EE3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392354" y="858486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423A8398-A904-E385-5576-A72DD0F82368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391407" y="1028953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FD66A7F9-6A37-B7AD-90B7-52AB465B590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051183" y="1199420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C5B4C37F-B408-7BD2-CC57-2C8C65DC7BD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050236" y="1540354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2432EE32-1022-F79B-2772-FCF7C1207B3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050236" y="1710821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D8E23902-4ECF-C402-47AD-19B6833FFD9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050236" y="13698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C9F8EAC7-118A-F847-24BC-A1AF17F9E3F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052604" y="858486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C9831265-A502-C4E5-56F3-5F85C334F03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052604" y="1028953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85ED22D-DC3F-324A-F605-8F004B61362E}"/>
                </a:ext>
              </a:extLst>
            </p:cNvPr>
            <p:cNvSpPr txBox="1"/>
            <p:nvPr/>
          </p:nvSpPr>
          <p:spPr>
            <a:xfrm>
              <a:off x="3790528" y="1042581"/>
              <a:ext cx="29543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TX Spatial Diversity</a:t>
              </a:r>
            </a:p>
          </p:txBody>
        </p:sp>
      </p:grpSp>
      <p:sp>
        <p:nvSpPr>
          <p:cNvPr id="210" name="TextBox 209">
            <a:extLst>
              <a:ext uri="{FF2B5EF4-FFF2-40B4-BE49-F238E27FC236}">
                <a16:creationId xmlns:a16="http://schemas.microsoft.com/office/drawing/2014/main" id="{E5B866D7-AE2D-800D-DA9A-81380FF0EF77}"/>
              </a:ext>
            </a:extLst>
          </p:cNvPr>
          <p:cNvSpPr txBox="1"/>
          <p:nvPr/>
        </p:nvSpPr>
        <p:spPr>
          <a:xfrm>
            <a:off x="5472373" y="2752553"/>
            <a:ext cx="6074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000"/>
            </a:lvl1pPr>
          </a:lstStyle>
          <a:p>
            <a:r>
              <a:rPr lang="en-US" dirty="0"/>
              <a:t>Phase Difference between consecutive chirps</a:t>
            </a:r>
          </a:p>
        </p:txBody>
      </p:sp>
      <p:cxnSp>
        <p:nvCxnSpPr>
          <p:cNvPr id="4138" name="Straight Connector 4137">
            <a:extLst>
              <a:ext uri="{FF2B5EF4-FFF2-40B4-BE49-F238E27FC236}">
                <a16:creationId xmlns:a16="http://schemas.microsoft.com/office/drawing/2014/main" id="{1AC006F5-6D59-1B52-69D2-762792785747}"/>
              </a:ext>
            </a:extLst>
          </p:cNvPr>
          <p:cNvCxnSpPr>
            <a:cxnSpLocks/>
          </p:cNvCxnSpPr>
          <p:nvPr/>
        </p:nvCxnSpPr>
        <p:spPr>
          <a:xfrm>
            <a:off x="4572025" y="1004787"/>
            <a:ext cx="0" cy="518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39" name="Straight Arrow Connector 4138">
            <a:extLst>
              <a:ext uri="{FF2B5EF4-FFF2-40B4-BE49-F238E27FC236}">
                <a16:creationId xmlns:a16="http://schemas.microsoft.com/office/drawing/2014/main" id="{E79CC621-6046-E934-F571-A84ECC1A0DE3}"/>
              </a:ext>
            </a:extLst>
          </p:cNvPr>
          <p:cNvCxnSpPr>
            <a:cxnSpLocks/>
          </p:cNvCxnSpPr>
          <p:nvPr/>
        </p:nvCxnSpPr>
        <p:spPr>
          <a:xfrm>
            <a:off x="525989" y="6405288"/>
            <a:ext cx="45959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0" name="Straight Arrow Connector 4139">
            <a:extLst>
              <a:ext uri="{FF2B5EF4-FFF2-40B4-BE49-F238E27FC236}">
                <a16:creationId xmlns:a16="http://schemas.microsoft.com/office/drawing/2014/main" id="{A35659FD-89ED-762C-D078-C12997FDFEEB}"/>
              </a:ext>
            </a:extLst>
          </p:cNvPr>
          <p:cNvCxnSpPr>
            <a:cxnSpLocks/>
          </p:cNvCxnSpPr>
          <p:nvPr/>
        </p:nvCxnSpPr>
        <p:spPr>
          <a:xfrm flipH="1" flipV="1">
            <a:off x="519495" y="890027"/>
            <a:ext cx="0" cy="55152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41" name="Oval 4140">
            <a:extLst>
              <a:ext uri="{FF2B5EF4-FFF2-40B4-BE49-F238E27FC236}">
                <a16:creationId xmlns:a16="http://schemas.microsoft.com/office/drawing/2014/main" id="{BBC225FF-F505-DA98-4D44-D44ABAAAEA63}"/>
              </a:ext>
            </a:extLst>
          </p:cNvPr>
          <p:cNvSpPr>
            <a:spLocks noChangeAspect="1"/>
          </p:cNvSpPr>
          <p:nvPr/>
        </p:nvSpPr>
        <p:spPr>
          <a:xfrm flipH="1">
            <a:off x="1645082" y="5097414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142" name="Oval 4141">
            <a:extLst>
              <a:ext uri="{FF2B5EF4-FFF2-40B4-BE49-F238E27FC236}">
                <a16:creationId xmlns:a16="http://schemas.microsoft.com/office/drawing/2014/main" id="{706CCF65-CCC0-C990-EBB0-1CDA4C0A764F}"/>
              </a:ext>
            </a:extLst>
          </p:cNvPr>
          <p:cNvSpPr>
            <a:spLocks noChangeAspect="1"/>
          </p:cNvSpPr>
          <p:nvPr/>
        </p:nvSpPr>
        <p:spPr>
          <a:xfrm flipH="1">
            <a:off x="1787527" y="5279294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143" name="Oval 4142">
            <a:extLst>
              <a:ext uri="{FF2B5EF4-FFF2-40B4-BE49-F238E27FC236}">
                <a16:creationId xmlns:a16="http://schemas.microsoft.com/office/drawing/2014/main" id="{8D18D8F2-833C-6768-A4E8-E2182E804706}"/>
              </a:ext>
            </a:extLst>
          </p:cNvPr>
          <p:cNvSpPr>
            <a:spLocks noChangeAspect="1"/>
          </p:cNvSpPr>
          <p:nvPr/>
        </p:nvSpPr>
        <p:spPr>
          <a:xfrm flipH="1">
            <a:off x="1929972" y="5461174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144" name="TextBox 4143">
            <a:extLst>
              <a:ext uri="{FF2B5EF4-FFF2-40B4-BE49-F238E27FC236}">
                <a16:creationId xmlns:a16="http://schemas.microsoft.com/office/drawing/2014/main" id="{28928391-4ADE-EF88-5825-8114B4C3D99E}"/>
              </a:ext>
            </a:extLst>
          </p:cNvPr>
          <p:cNvSpPr txBox="1"/>
          <p:nvPr/>
        </p:nvSpPr>
        <p:spPr>
          <a:xfrm rot="16200000">
            <a:off x="-689438" y="3025722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Antenna Space</a:t>
            </a:r>
          </a:p>
        </p:txBody>
      </p:sp>
      <p:sp>
        <p:nvSpPr>
          <p:cNvPr id="4145" name="TextBox 4144">
            <a:extLst>
              <a:ext uri="{FF2B5EF4-FFF2-40B4-BE49-F238E27FC236}">
                <a16:creationId xmlns:a16="http://schemas.microsoft.com/office/drawing/2014/main" id="{21A5C115-1EAB-071B-4A30-F507F0D89EA5}"/>
              </a:ext>
            </a:extLst>
          </p:cNvPr>
          <p:cNvSpPr txBox="1"/>
          <p:nvPr/>
        </p:nvSpPr>
        <p:spPr>
          <a:xfrm>
            <a:off x="1608647" y="6424218"/>
            <a:ext cx="2366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Sl</a:t>
            </a:r>
            <a:r>
              <a:rPr lang="en-GB" sz="2000" dirty="0"/>
              <a:t>ow Time (Chirps)</a:t>
            </a:r>
            <a:endParaRPr lang="en-CH" sz="2000" dirty="0"/>
          </a:p>
        </p:txBody>
      </p:sp>
      <p:cxnSp>
        <p:nvCxnSpPr>
          <p:cNvPr id="4146" name="Straight Connector 4145">
            <a:extLst>
              <a:ext uri="{FF2B5EF4-FFF2-40B4-BE49-F238E27FC236}">
                <a16:creationId xmlns:a16="http://schemas.microsoft.com/office/drawing/2014/main" id="{AB6633E7-CEE8-739A-B971-2DD8ACD3F09A}"/>
              </a:ext>
            </a:extLst>
          </p:cNvPr>
          <p:cNvCxnSpPr>
            <a:cxnSpLocks/>
          </p:cNvCxnSpPr>
          <p:nvPr/>
        </p:nvCxnSpPr>
        <p:spPr>
          <a:xfrm>
            <a:off x="789888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47" name="Straight Connector 4146">
            <a:extLst>
              <a:ext uri="{FF2B5EF4-FFF2-40B4-BE49-F238E27FC236}">
                <a16:creationId xmlns:a16="http://schemas.microsoft.com/office/drawing/2014/main" id="{C4D5C954-0C68-467E-72D8-B6964AD16214}"/>
              </a:ext>
            </a:extLst>
          </p:cNvPr>
          <p:cNvCxnSpPr>
            <a:cxnSpLocks/>
          </p:cNvCxnSpPr>
          <p:nvPr/>
        </p:nvCxnSpPr>
        <p:spPr>
          <a:xfrm>
            <a:off x="1064618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48" name="Straight Connector 4147">
            <a:extLst>
              <a:ext uri="{FF2B5EF4-FFF2-40B4-BE49-F238E27FC236}">
                <a16:creationId xmlns:a16="http://schemas.microsoft.com/office/drawing/2014/main" id="{A50FF077-59D8-0E70-19DB-E56FF797206A}"/>
              </a:ext>
            </a:extLst>
          </p:cNvPr>
          <p:cNvCxnSpPr>
            <a:cxnSpLocks/>
          </p:cNvCxnSpPr>
          <p:nvPr/>
        </p:nvCxnSpPr>
        <p:spPr>
          <a:xfrm>
            <a:off x="1336544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49" name="Straight Connector 4148">
            <a:extLst>
              <a:ext uri="{FF2B5EF4-FFF2-40B4-BE49-F238E27FC236}">
                <a16:creationId xmlns:a16="http://schemas.microsoft.com/office/drawing/2014/main" id="{985399AE-5D62-52FB-3BA3-BF0703BB3567}"/>
              </a:ext>
            </a:extLst>
          </p:cNvPr>
          <p:cNvCxnSpPr>
            <a:cxnSpLocks/>
          </p:cNvCxnSpPr>
          <p:nvPr/>
        </p:nvCxnSpPr>
        <p:spPr>
          <a:xfrm flipH="1" flipV="1">
            <a:off x="517417" y="5290056"/>
            <a:ext cx="4068000" cy="329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50" name="Straight Connector 4149">
            <a:extLst>
              <a:ext uri="{FF2B5EF4-FFF2-40B4-BE49-F238E27FC236}">
                <a16:creationId xmlns:a16="http://schemas.microsoft.com/office/drawing/2014/main" id="{84FB8548-9D18-8E0C-F9CF-2260A1A4FAFC}"/>
              </a:ext>
            </a:extLst>
          </p:cNvPr>
          <p:cNvCxnSpPr>
            <a:cxnSpLocks/>
          </p:cNvCxnSpPr>
          <p:nvPr/>
        </p:nvCxnSpPr>
        <p:spPr>
          <a:xfrm flipH="1">
            <a:off x="517417" y="5017802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51" name="Straight Connector 4150">
            <a:extLst>
              <a:ext uri="{FF2B5EF4-FFF2-40B4-BE49-F238E27FC236}">
                <a16:creationId xmlns:a16="http://schemas.microsoft.com/office/drawing/2014/main" id="{FB8ACB52-09DD-D0EE-5BC9-1E6CD29CEBA4}"/>
              </a:ext>
            </a:extLst>
          </p:cNvPr>
          <p:cNvCxnSpPr>
            <a:cxnSpLocks/>
          </p:cNvCxnSpPr>
          <p:nvPr/>
        </p:nvCxnSpPr>
        <p:spPr>
          <a:xfrm flipH="1" flipV="1">
            <a:off x="517417" y="5565600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52" name="Straight Connector 4151">
            <a:extLst>
              <a:ext uri="{FF2B5EF4-FFF2-40B4-BE49-F238E27FC236}">
                <a16:creationId xmlns:a16="http://schemas.microsoft.com/office/drawing/2014/main" id="{552206B2-3525-ADCE-99A4-E81C5238111A}"/>
              </a:ext>
            </a:extLst>
          </p:cNvPr>
          <p:cNvCxnSpPr>
            <a:cxnSpLocks/>
          </p:cNvCxnSpPr>
          <p:nvPr/>
        </p:nvCxnSpPr>
        <p:spPr>
          <a:xfrm flipH="1">
            <a:off x="517417" y="4473294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53" name="Straight Connector 4152">
            <a:extLst>
              <a:ext uri="{FF2B5EF4-FFF2-40B4-BE49-F238E27FC236}">
                <a16:creationId xmlns:a16="http://schemas.microsoft.com/office/drawing/2014/main" id="{4D4F18CE-639B-4079-1B5F-A3A31C8FED61}"/>
              </a:ext>
            </a:extLst>
          </p:cNvPr>
          <p:cNvCxnSpPr>
            <a:cxnSpLocks/>
          </p:cNvCxnSpPr>
          <p:nvPr/>
        </p:nvCxnSpPr>
        <p:spPr>
          <a:xfrm flipH="1">
            <a:off x="517417" y="4745548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54" name="Straight Connector 4153">
            <a:extLst>
              <a:ext uri="{FF2B5EF4-FFF2-40B4-BE49-F238E27FC236}">
                <a16:creationId xmlns:a16="http://schemas.microsoft.com/office/drawing/2014/main" id="{CD42BCEB-B33C-7939-0AA7-9F7F0EDA01F9}"/>
              </a:ext>
            </a:extLst>
          </p:cNvPr>
          <p:cNvCxnSpPr>
            <a:cxnSpLocks/>
          </p:cNvCxnSpPr>
          <p:nvPr/>
        </p:nvCxnSpPr>
        <p:spPr>
          <a:xfrm flipH="1">
            <a:off x="517417" y="4200951"/>
            <a:ext cx="4068000" cy="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55" name="Straight Connector 4154">
            <a:extLst>
              <a:ext uri="{FF2B5EF4-FFF2-40B4-BE49-F238E27FC236}">
                <a16:creationId xmlns:a16="http://schemas.microsoft.com/office/drawing/2014/main" id="{5A20A129-9504-7759-5BB0-8A4353AC5C41}"/>
              </a:ext>
            </a:extLst>
          </p:cNvPr>
          <p:cNvCxnSpPr>
            <a:cxnSpLocks/>
          </p:cNvCxnSpPr>
          <p:nvPr/>
        </p:nvCxnSpPr>
        <p:spPr>
          <a:xfrm flipH="1">
            <a:off x="517417" y="5838483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56" name="Straight Connector 4155">
            <a:extLst>
              <a:ext uri="{FF2B5EF4-FFF2-40B4-BE49-F238E27FC236}">
                <a16:creationId xmlns:a16="http://schemas.microsoft.com/office/drawing/2014/main" id="{D5105174-D1A1-3FD0-8FDB-F87E01303341}"/>
              </a:ext>
            </a:extLst>
          </p:cNvPr>
          <p:cNvCxnSpPr>
            <a:cxnSpLocks/>
          </p:cNvCxnSpPr>
          <p:nvPr/>
        </p:nvCxnSpPr>
        <p:spPr>
          <a:xfrm flipH="1">
            <a:off x="517417" y="6112958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57" name="Straight Connector 4156">
            <a:extLst>
              <a:ext uri="{FF2B5EF4-FFF2-40B4-BE49-F238E27FC236}">
                <a16:creationId xmlns:a16="http://schemas.microsoft.com/office/drawing/2014/main" id="{FDFCF144-866D-AF48-0EC7-B7CB93CE5C40}"/>
              </a:ext>
            </a:extLst>
          </p:cNvPr>
          <p:cNvCxnSpPr>
            <a:cxnSpLocks/>
          </p:cNvCxnSpPr>
          <p:nvPr/>
        </p:nvCxnSpPr>
        <p:spPr>
          <a:xfrm>
            <a:off x="1611818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58" name="Straight Connector 4157">
            <a:extLst>
              <a:ext uri="{FF2B5EF4-FFF2-40B4-BE49-F238E27FC236}">
                <a16:creationId xmlns:a16="http://schemas.microsoft.com/office/drawing/2014/main" id="{E5966161-3573-4035-318D-6BD105C87FD8}"/>
              </a:ext>
            </a:extLst>
          </p:cNvPr>
          <p:cNvCxnSpPr>
            <a:cxnSpLocks/>
          </p:cNvCxnSpPr>
          <p:nvPr/>
        </p:nvCxnSpPr>
        <p:spPr>
          <a:xfrm>
            <a:off x="1878438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59" name="Straight Connector 4158">
            <a:extLst>
              <a:ext uri="{FF2B5EF4-FFF2-40B4-BE49-F238E27FC236}">
                <a16:creationId xmlns:a16="http://schemas.microsoft.com/office/drawing/2014/main" id="{D555050F-0813-73F0-CFB2-FD5464401E7F}"/>
              </a:ext>
            </a:extLst>
          </p:cNvPr>
          <p:cNvCxnSpPr>
            <a:cxnSpLocks/>
          </p:cNvCxnSpPr>
          <p:nvPr/>
        </p:nvCxnSpPr>
        <p:spPr>
          <a:xfrm>
            <a:off x="2137358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60" name="Straight Connector 4159">
            <a:extLst>
              <a:ext uri="{FF2B5EF4-FFF2-40B4-BE49-F238E27FC236}">
                <a16:creationId xmlns:a16="http://schemas.microsoft.com/office/drawing/2014/main" id="{8573998D-4710-082A-C421-E12FC02B23D6}"/>
              </a:ext>
            </a:extLst>
          </p:cNvPr>
          <p:cNvCxnSpPr>
            <a:cxnSpLocks/>
          </p:cNvCxnSpPr>
          <p:nvPr/>
        </p:nvCxnSpPr>
        <p:spPr>
          <a:xfrm>
            <a:off x="2405111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61" name="Straight Connector 4160">
            <a:extLst>
              <a:ext uri="{FF2B5EF4-FFF2-40B4-BE49-F238E27FC236}">
                <a16:creationId xmlns:a16="http://schemas.microsoft.com/office/drawing/2014/main" id="{6F0A926F-C5A0-AE1C-11DA-06B0ED57B48D}"/>
              </a:ext>
            </a:extLst>
          </p:cNvPr>
          <p:cNvCxnSpPr>
            <a:cxnSpLocks/>
          </p:cNvCxnSpPr>
          <p:nvPr/>
        </p:nvCxnSpPr>
        <p:spPr>
          <a:xfrm>
            <a:off x="2677037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62" name="Straight Connector 4161">
            <a:extLst>
              <a:ext uri="{FF2B5EF4-FFF2-40B4-BE49-F238E27FC236}">
                <a16:creationId xmlns:a16="http://schemas.microsoft.com/office/drawing/2014/main" id="{28B5809A-58E7-E164-3308-F5EEB5BA269D}"/>
              </a:ext>
            </a:extLst>
          </p:cNvPr>
          <p:cNvCxnSpPr>
            <a:cxnSpLocks/>
          </p:cNvCxnSpPr>
          <p:nvPr/>
        </p:nvCxnSpPr>
        <p:spPr>
          <a:xfrm>
            <a:off x="2952311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63" name="Straight Connector 4162">
            <a:extLst>
              <a:ext uri="{FF2B5EF4-FFF2-40B4-BE49-F238E27FC236}">
                <a16:creationId xmlns:a16="http://schemas.microsoft.com/office/drawing/2014/main" id="{A2358A3D-7846-4592-E65E-96844EE7BBF9}"/>
              </a:ext>
            </a:extLst>
          </p:cNvPr>
          <p:cNvCxnSpPr>
            <a:cxnSpLocks/>
          </p:cNvCxnSpPr>
          <p:nvPr/>
        </p:nvCxnSpPr>
        <p:spPr>
          <a:xfrm>
            <a:off x="3225911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64" name="Straight Connector 4163">
            <a:extLst>
              <a:ext uri="{FF2B5EF4-FFF2-40B4-BE49-F238E27FC236}">
                <a16:creationId xmlns:a16="http://schemas.microsoft.com/office/drawing/2014/main" id="{F61FCA34-EAF2-CBE9-09E5-11EA13B8EB6A}"/>
              </a:ext>
            </a:extLst>
          </p:cNvPr>
          <p:cNvCxnSpPr>
            <a:cxnSpLocks/>
          </p:cNvCxnSpPr>
          <p:nvPr/>
        </p:nvCxnSpPr>
        <p:spPr>
          <a:xfrm flipH="1" flipV="1">
            <a:off x="517417" y="3106067"/>
            <a:ext cx="4320000" cy="329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65" name="Straight Connector 4164">
            <a:extLst>
              <a:ext uri="{FF2B5EF4-FFF2-40B4-BE49-F238E27FC236}">
                <a16:creationId xmlns:a16="http://schemas.microsoft.com/office/drawing/2014/main" id="{214E44D3-3E0C-2A72-987D-989CCB7CBE9A}"/>
              </a:ext>
            </a:extLst>
          </p:cNvPr>
          <p:cNvCxnSpPr>
            <a:cxnSpLocks/>
          </p:cNvCxnSpPr>
          <p:nvPr/>
        </p:nvCxnSpPr>
        <p:spPr>
          <a:xfrm flipH="1">
            <a:off x="517417" y="2833813"/>
            <a:ext cx="43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66" name="Straight Connector 4165">
            <a:extLst>
              <a:ext uri="{FF2B5EF4-FFF2-40B4-BE49-F238E27FC236}">
                <a16:creationId xmlns:a16="http://schemas.microsoft.com/office/drawing/2014/main" id="{763E2B54-2DDB-0EF8-DF85-3F1A23A9B2D2}"/>
              </a:ext>
            </a:extLst>
          </p:cNvPr>
          <p:cNvCxnSpPr>
            <a:cxnSpLocks/>
          </p:cNvCxnSpPr>
          <p:nvPr/>
        </p:nvCxnSpPr>
        <p:spPr>
          <a:xfrm flipH="1" flipV="1">
            <a:off x="517417" y="3381611"/>
            <a:ext cx="43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67" name="Straight Connector 4166">
            <a:extLst>
              <a:ext uri="{FF2B5EF4-FFF2-40B4-BE49-F238E27FC236}">
                <a16:creationId xmlns:a16="http://schemas.microsoft.com/office/drawing/2014/main" id="{61A71431-BA00-6CB0-E0BB-E4DA06819FD6}"/>
              </a:ext>
            </a:extLst>
          </p:cNvPr>
          <p:cNvCxnSpPr>
            <a:cxnSpLocks/>
          </p:cNvCxnSpPr>
          <p:nvPr/>
        </p:nvCxnSpPr>
        <p:spPr>
          <a:xfrm flipH="1">
            <a:off x="517417" y="2289305"/>
            <a:ext cx="43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68" name="Straight Connector 4167">
            <a:extLst>
              <a:ext uri="{FF2B5EF4-FFF2-40B4-BE49-F238E27FC236}">
                <a16:creationId xmlns:a16="http://schemas.microsoft.com/office/drawing/2014/main" id="{154BA656-586D-4CA1-EEEE-09664BF8D81B}"/>
              </a:ext>
            </a:extLst>
          </p:cNvPr>
          <p:cNvCxnSpPr>
            <a:cxnSpLocks/>
          </p:cNvCxnSpPr>
          <p:nvPr/>
        </p:nvCxnSpPr>
        <p:spPr>
          <a:xfrm flipH="1">
            <a:off x="517417" y="2561559"/>
            <a:ext cx="43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69" name="Straight Connector 4168">
            <a:extLst>
              <a:ext uri="{FF2B5EF4-FFF2-40B4-BE49-F238E27FC236}">
                <a16:creationId xmlns:a16="http://schemas.microsoft.com/office/drawing/2014/main" id="{B0F32782-F031-B289-923F-EDAD0263A989}"/>
              </a:ext>
            </a:extLst>
          </p:cNvPr>
          <p:cNvCxnSpPr>
            <a:cxnSpLocks/>
          </p:cNvCxnSpPr>
          <p:nvPr/>
        </p:nvCxnSpPr>
        <p:spPr>
          <a:xfrm flipH="1">
            <a:off x="517417" y="2016962"/>
            <a:ext cx="4320000" cy="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70" name="Straight Connector 4169">
            <a:extLst>
              <a:ext uri="{FF2B5EF4-FFF2-40B4-BE49-F238E27FC236}">
                <a16:creationId xmlns:a16="http://schemas.microsoft.com/office/drawing/2014/main" id="{7DFB9068-2291-BD07-0024-5B1440C716F3}"/>
              </a:ext>
            </a:extLst>
          </p:cNvPr>
          <p:cNvCxnSpPr>
            <a:cxnSpLocks/>
          </p:cNvCxnSpPr>
          <p:nvPr/>
        </p:nvCxnSpPr>
        <p:spPr>
          <a:xfrm flipH="1">
            <a:off x="517417" y="3654494"/>
            <a:ext cx="43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71" name="Straight Connector 4170">
            <a:extLst>
              <a:ext uri="{FF2B5EF4-FFF2-40B4-BE49-F238E27FC236}">
                <a16:creationId xmlns:a16="http://schemas.microsoft.com/office/drawing/2014/main" id="{D82C6B71-2AE3-2EBC-9235-CF7A525A95F5}"/>
              </a:ext>
            </a:extLst>
          </p:cNvPr>
          <p:cNvCxnSpPr>
            <a:cxnSpLocks/>
          </p:cNvCxnSpPr>
          <p:nvPr/>
        </p:nvCxnSpPr>
        <p:spPr>
          <a:xfrm flipH="1">
            <a:off x="517417" y="3928969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172" name="Group 4171">
            <a:extLst>
              <a:ext uri="{FF2B5EF4-FFF2-40B4-BE49-F238E27FC236}">
                <a16:creationId xmlns:a16="http://schemas.microsoft.com/office/drawing/2014/main" id="{CB7621A8-06D8-F4FE-F8D1-8ACE8065AD93}"/>
              </a:ext>
            </a:extLst>
          </p:cNvPr>
          <p:cNvGrpSpPr/>
          <p:nvPr/>
        </p:nvGrpSpPr>
        <p:grpSpPr>
          <a:xfrm>
            <a:off x="2141806" y="4293668"/>
            <a:ext cx="986650" cy="2092580"/>
            <a:chOff x="1517411" y="3065293"/>
            <a:chExt cx="986650" cy="2092580"/>
          </a:xfrm>
          <a:solidFill>
            <a:schemeClr val="accent4"/>
          </a:solidFill>
        </p:grpSpPr>
        <p:sp>
          <p:nvSpPr>
            <p:cNvPr id="4173" name="Cube 4172">
              <a:extLst>
                <a:ext uri="{FF2B5EF4-FFF2-40B4-BE49-F238E27FC236}">
                  <a16:creationId xmlns:a16="http://schemas.microsoft.com/office/drawing/2014/main" id="{D5583AEE-7CC6-93F9-566A-B67B83B7DE33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74" name="Cube 4173">
              <a:extLst>
                <a:ext uri="{FF2B5EF4-FFF2-40B4-BE49-F238E27FC236}">
                  <a16:creationId xmlns:a16="http://schemas.microsoft.com/office/drawing/2014/main" id="{0FE45C53-74F4-08F7-C618-8A2E87C0C2DD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75" name="Cube 4174">
              <a:extLst>
                <a:ext uri="{FF2B5EF4-FFF2-40B4-BE49-F238E27FC236}">
                  <a16:creationId xmlns:a16="http://schemas.microsoft.com/office/drawing/2014/main" id="{FB580064-E57B-0707-A453-649DB029E775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76" name="Cube 4175">
              <a:extLst>
                <a:ext uri="{FF2B5EF4-FFF2-40B4-BE49-F238E27FC236}">
                  <a16:creationId xmlns:a16="http://schemas.microsoft.com/office/drawing/2014/main" id="{1F58E564-6AB4-CFB2-74CA-8199EF3F9BB4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77" name="Cube 4176">
              <a:extLst>
                <a:ext uri="{FF2B5EF4-FFF2-40B4-BE49-F238E27FC236}">
                  <a16:creationId xmlns:a16="http://schemas.microsoft.com/office/drawing/2014/main" id="{9956AC62-0D07-1FF6-EA26-066FED89B5BE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78" name="Cube 4177">
              <a:extLst>
                <a:ext uri="{FF2B5EF4-FFF2-40B4-BE49-F238E27FC236}">
                  <a16:creationId xmlns:a16="http://schemas.microsoft.com/office/drawing/2014/main" id="{953C71B6-D481-BFD5-5363-A90A6304E97C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79" name="Cube 4178">
              <a:extLst>
                <a:ext uri="{FF2B5EF4-FFF2-40B4-BE49-F238E27FC236}">
                  <a16:creationId xmlns:a16="http://schemas.microsoft.com/office/drawing/2014/main" id="{74750D5A-A2D9-4ED2-2BD8-831320DB4CC5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80" name="Cube 4179">
              <a:extLst>
                <a:ext uri="{FF2B5EF4-FFF2-40B4-BE49-F238E27FC236}">
                  <a16:creationId xmlns:a16="http://schemas.microsoft.com/office/drawing/2014/main" id="{27CD3DAF-FEE6-DBF0-B369-2A863DA62027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81" name="Cube 4180">
              <a:extLst>
                <a:ext uri="{FF2B5EF4-FFF2-40B4-BE49-F238E27FC236}">
                  <a16:creationId xmlns:a16="http://schemas.microsoft.com/office/drawing/2014/main" id="{AC1B4799-88E6-F0BD-E5F5-650747C57DE2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82" name="Cube 4181">
              <a:extLst>
                <a:ext uri="{FF2B5EF4-FFF2-40B4-BE49-F238E27FC236}">
                  <a16:creationId xmlns:a16="http://schemas.microsoft.com/office/drawing/2014/main" id="{CB242135-9E4C-390F-58B9-DA171AFA0795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83" name="Cube 4182">
              <a:extLst>
                <a:ext uri="{FF2B5EF4-FFF2-40B4-BE49-F238E27FC236}">
                  <a16:creationId xmlns:a16="http://schemas.microsoft.com/office/drawing/2014/main" id="{2141E970-1855-87BE-9941-31324D8A3344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84" name="Cube 4183">
              <a:extLst>
                <a:ext uri="{FF2B5EF4-FFF2-40B4-BE49-F238E27FC236}">
                  <a16:creationId xmlns:a16="http://schemas.microsoft.com/office/drawing/2014/main" id="{CF58A903-F015-57FC-E2F2-8C2BF402AFEE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85" name="Cube 4184">
              <a:extLst>
                <a:ext uri="{FF2B5EF4-FFF2-40B4-BE49-F238E27FC236}">
                  <a16:creationId xmlns:a16="http://schemas.microsoft.com/office/drawing/2014/main" id="{6CA31FEB-DA14-BACB-DC53-D6A0D01FB2C2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86" name="Cube 4185">
              <a:extLst>
                <a:ext uri="{FF2B5EF4-FFF2-40B4-BE49-F238E27FC236}">
                  <a16:creationId xmlns:a16="http://schemas.microsoft.com/office/drawing/2014/main" id="{0B128556-FB2F-9544-DBC9-77EFF6F1E831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87" name="Cube 4186">
              <a:extLst>
                <a:ext uri="{FF2B5EF4-FFF2-40B4-BE49-F238E27FC236}">
                  <a16:creationId xmlns:a16="http://schemas.microsoft.com/office/drawing/2014/main" id="{9E0F485B-597D-BB7F-D127-C4FB391580EC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88" name="Cube 4187">
              <a:extLst>
                <a:ext uri="{FF2B5EF4-FFF2-40B4-BE49-F238E27FC236}">
                  <a16:creationId xmlns:a16="http://schemas.microsoft.com/office/drawing/2014/main" id="{BC9C1BF7-48AD-F1CE-1D5C-D8B9179BE6C4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89" name="Cube 4188">
              <a:extLst>
                <a:ext uri="{FF2B5EF4-FFF2-40B4-BE49-F238E27FC236}">
                  <a16:creationId xmlns:a16="http://schemas.microsoft.com/office/drawing/2014/main" id="{EA452BF0-FBD4-C934-2C48-251C966E2A32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90" name="Cube 4189">
              <a:extLst>
                <a:ext uri="{FF2B5EF4-FFF2-40B4-BE49-F238E27FC236}">
                  <a16:creationId xmlns:a16="http://schemas.microsoft.com/office/drawing/2014/main" id="{FD3C92D3-CF4A-6D97-3703-E7F1EBA06C6E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91" name="Cube 4190">
              <a:extLst>
                <a:ext uri="{FF2B5EF4-FFF2-40B4-BE49-F238E27FC236}">
                  <a16:creationId xmlns:a16="http://schemas.microsoft.com/office/drawing/2014/main" id="{092A0C4B-32CA-BC26-851E-0485C91CCE4C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92" name="Cube 4191">
              <a:extLst>
                <a:ext uri="{FF2B5EF4-FFF2-40B4-BE49-F238E27FC236}">
                  <a16:creationId xmlns:a16="http://schemas.microsoft.com/office/drawing/2014/main" id="{C9B0F380-38E8-79A4-974B-632D998E114D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93" name="Cube 4192">
              <a:extLst>
                <a:ext uri="{FF2B5EF4-FFF2-40B4-BE49-F238E27FC236}">
                  <a16:creationId xmlns:a16="http://schemas.microsoft.com/office/drawing/2014/main" id="{F099A70F-371F-AADD-1656-4D3A73D6D643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94" name="Cube 4193">
              <a:extLst>
                <a:ext uri="{FF2B5EF4-FFF2-40B4-BE49-F238E27FC236}">
                  <a16:creationId xmlns:a16="http://schemas.microsoft.com/office/drawing/2014/main" id="{CAF97A81-83D6-49F5-9A24-3917043405C6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95" name="Cube 4194">
              <a:extLst>
                <a:ext uri="{FF2B5EF4-FFF2-40B4-BE49-F238E27FC236}">
                  <a16:creationId xmlns:a16="http://schemas.microsoft.com/office/drawing/2014/main" id="{6DEFFE02-4C67-90C8-F821-46BFC8D16218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96" name="Cube 4195">
              <a:extLst>
                <a:ext uri="{FF2B5EF4-FFF2-40B4-BE49-F238E27FC236}">
                  <a16:creationId xmlns:a16="http://schemas.microsoft.com/office/drawing/2014/main" id="{4B641F62-3672-CCDE-143B-C0C59AD55027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97" name="Cube 4196">
              <a:extLst>
                <a:ext uri="{FF2B5EF4-FFF2-40B4-BE49-F238E27FC236}">
                  <a16:creationId xmlns:a16="http://schemas.microsoft.com/office/drawing/2014/main" id="{59D05377-C321-62BF-3053-ACA36FD9E740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98" name="Cube 4197">
              <a:extLst>
                <a:ext uri="{FF2B5EF4-FFF2-40B4-BE49-F238E27FC236}">
                  <a16:creationId xmlns:a16="http://schemas.microsoft.com/office/drawing/2014/main" id="{CD6C0885-CB26-9BB4-7BC4-C783E31E2591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99" name="Cube 4198">
              <a:extLst>
                <a:ext uri="{FF2B5EF4-FFF2-40B4-BE49-F238E27FC236}">
                  <a16:creationId xmlns:a16="http://schemas.microsoft.com/office/drawing/2014/main" id="{2E6E6198-89AF-ABBB-CECC-29130E566936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00" name="Cube 4199">
              <a:extLst>
                <a:ext uri="{FF2B5EF4-FFF2-40B4-BE49-F238E27FC236}">
                  <a16:creationId xmlns:a16="http://schemas.microsoft.com/office/drawing/2014/main" id="{EA84B938-35F0-CB81-D145-E634AA6088F7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01" name="Cube 4200">
              <a:extLst>
                <a:ext uri="{FF2B5EF4-FFF2-40B4-BE49-F238E27FC236}">
                  <a16:creationId xmlns:a16="http://schemas.microsoft.com/office/drawing/2014/main" id="{D03BEE1B-71A2-150F-BE7C-3A6BFEDA1B4E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02" name="Cube 4201">
              <a:extLst>
                <a:ext uri="{FF2B5EF4-FFF2-40B4-BE49-F238E27FC236}">
                  <a16:creationId xmlns:a16="http://schemas.microsoft.com/office/drawing/2014/main" id="{030584E1-7278-E23D-B5E2-6F9CF296C35F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03" name="Cube 4202">
              <a:extLst>
                <a:ext uri="{FF2B5EF4-FFF2-40B4-BE49-F238E27FC236}">
                  <a16:creationId xmlns:a16="http://schemas.microsoft.com/office/drawing/2014/main" id="{58D0B4E7-2671-50E7-CB28-37BFD6714FE0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04" name="Cube 4203">
              <a:extLst>
                <a:ext uri="{FF2B5EF4-FFF2-40B4-BE49-F238E27FC236}">
                  <a16:creationId xmlns:a16="http://schemas.microsoft.com/office/drawing/2014/main" id="{D20F919B-7AB2-7CBE-94E3-A0ECA9349E58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05" name="Cube 4204">
              <a:extLst>
                <a:ext uri="{FF2B5EF4-FFF2-40B4-BE49-F238E27FC236}">
                  <a16:creationId xmlns:a16="http://schemas.microsoft.com/office/drawing/2014/main" id="{E66BBD5A-7BC1-DB6C-E0B3-2E5FD9BE7815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06" name="Cube 4205">
              <a:extLst>
                <a:ext uri="{FF2B5EF4-FFF2-40B4-BE49-F238E27FC236}">
                  <a16:creationId xmlns:a16="http://schemas.microsoft.com/office/drawing/2014/main" id="{D2793CDF-D940-99B4-F294-03F79216EF38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07" name="Cube 4206">
              <a:extLst>
                <a:ext uri="{FF2B5EF4-FFF2-40B4-BE49-F238E27FC236}">
                  <a16:creationId xmlns:a16="http://schemas.microsoft.com/office/drawing/2014/main" id="{1DFDA057-B40E-D289-BCB8-8D0A68DEECF8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08" name="Cube 4207">
              <a:extLst>
                <a:ext uri="{FF2B5EF4-FFF2-40B4-BE49-F238E27FC236}">
                  <a16:creationId xmlns:a16="http://schemas.microsoft.com/office/drawing/2014/main" id="{54C496D0-80EA-C3A6-C851-4A956C7698AC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09" name="Cube 4208">
              <a:extLst>
                <a:ext uri="{FF2B5EF4-FFF2-40B4-BE49-F238E27FC236}">
                  <a16:creationId xmlns:a16="http://schemas.microsoft.com/office/drawing/2014/main" id="{5BF804C7-E43D-1FC3-094E-AD047378299B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10" name="Cube 4209">
              <a:extLst>
                <a:ext uri="{FF2B5EF4-FFF2-40B4-BE49-F238E27FC236}">
                  <a16:creationId xmlns:a16="http://schemas.microsoft.com/office/drawing/2014/main" id="{7C2AEDD6-154C-47B3-6220-78CC13B2C440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11" name="Cube 4210">
              <a:extLst>
                <a:ext uri="{FF2B5EF4-FFF2-40B4-BE49-F238E27FC236}">
                  <a16:creationId xmlns:a16="http://schemas.microsoft.com/office/drawing/2014/main" id="{74D475AA-FF12-C66E-D369-0C8F32BB2CF7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12" name="Cube 4211">
              <a:extLst>
                <a:ext uri="{FF2B5EF4-FFF2-40B4-BE49-F238E27FC236}">
                  <a16:creationId xmlns:a16="http://schemas.microsoft.com/office/drawing/2014/main" id="{DBEA38A9-C062-7C7C-BE6D-E23488C9D98F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cxnSp>
        <p:nvCxnSpPr>
          <p:cNvPr id="4213" name="Straight Connector 4212">
            <a:extLst>
              <a:ext uri="{FF2B5EF4-FFF2-40B4-BE49-F238E27FC236}">
                <a16:creationId xmlns:a16="http://schemas.microsoft.com/office/drawing/2014/main" id="{E830F0C1-5BD6-7944-BA61-BA03E50183EB}"/>
              </a:ext>
            </a:extLst>
          </p:cNvPr>
          <p:cNvCxnSpPr>
            <a:cxnSpLocks/>
          </p:cNvCxnSpPr>
          <p:nvPr/>
        </p:nvCxnSpPr>
        <p:spPr>
          <a:xfrm flipH="1">
            <a:off x="517417" y="1738658"/>
            <a:ext cx="4320000" cy="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14" name="Straight Connector 4213">
            <a:extLst>
              <a:ext uri="{FF2B5EF4-FFF2-40B4-BE49-F238E27FC236}">
                <a16:creationId xmlns:a16="http://schemas.microsoft.com/office/drawing/2014/main" id="{EB553D75-8423-BE1D-7141-B08211195D91}"/>
              </a:ext>
            </a:extLst>
          </p:cNvPr>
          <p:cNvCxnSpPr>
            <a:cxnSpLocks/>
          </p:cNvCxnSpPr>
          <p:nvPr/>
        </p:nvCxnSpPr>
        <p:spPr>
          <a:xfrm>
            <a:off x="3483475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15" name="Straight Connector 4214">
            <a:extLst>
              <a:ext uri="{FF2B5EF4-FFF2-40B4-BE49-F238E27FC236}">
                <a16:creationId xmlns:a16="http://schemas.microsoft.com/office/drawing/2014/main" id="{60A821A4-176A-1EF6-ABA4-F5569BAC0609}"/>
              </a:ext>
            </a:extLst>
          </p:cNvPr>
          <p:cNvCxnSpPr>
            <a:cxnSpLocks/>
          </p:cNvCxnSpPr>
          <p:nvPr/>
        </p:nvCxnSpPr>
        <p:spPr>
          <a:xfrm>
            <a:off x="3758205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16" name="Straight Connector 4215">
            <a:extLst>
              <a:ext uri="{FF2B5EF4-FFF2-40B4-BE49-F238E27FC236}">
                <a16:creationId xmlns:a16="http://schemas.microsoft.com/office/drawing/2014/main" id="{239840DC-35DF-B959-2DAC-AEC8E3DF4B16}"/>
              </a:ext>
            </a:extLst>
          </p:cNvPr>
          <p:cNvCxnSpPr>
            <a:cxnSpLocks/>
          </p:cNvCxnSpPr>
          <p:nvPr/>
        </p:nvCxnSpPr>
        <p:spPr>
          <a:xfrm>
            <a:off x="4030131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17" name="Straight Connector 4216">
            <a:extLst>
              <a:ext uri="{FF2B5EF4-FFF2-40B4-BE49-F238E27FC236}">
                <a16:creationId xmlns:a16="http://schemas.microsoft.com/office/drawing/2014/main" id="{9F468B88-B8A6-8A65-7773-CF88903B7669}"/>
              </a:ext>
            </a:extLst>
          </p:cNvPr>
          <p:cNvCxnSpPr>
            <a:cxnSpLocks/>
          </p:cNvCxnSpPr>
          <p:nvPr/>
        </p:nvCxnSpPr>
        <p:spPr>
          <a:xfrm>
            <a:off x="4298403" y="1004400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218" name="Oval 4217">
            <a:extLst>
              <a:ext uri="{FF2B5EF4-FFF2-40B4-BE49-F238E27FC236}">
                <a16:creationId xmlns:a16="http://schemas.microsoft.com/office/drawing/2014/main" id="{F4DE8A98-9D33-9D09-5292-3CB1070DA18B}"/>
              </a:ext>
            </a:extLst>
          </p:cNvPr>
          <p:cNvSpPr>
            <a:spLocks noChangeAspect="1"/>
          </p:cNvSpPr>
          <p:nvPr/>
        </p:nvSpPr>
        <p:spPr>
          <a:xfrm flipH="1">
            <a:off x="3545924" y="5097600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219" name="Oval 4218">
            <a:extLst>
              <a:ext uri="{FF2B5EF4-FFF2-40B4-BE49-F238E27FC236}">
                <a16:creationId xmlns:a16="http://schemas.microsoft.com/office/drawing/2014/main" id="{B3573CB1-5AC9-D846-3015-9D235A18D7F0}"/>
              </a:ext>
            </a:extLst>
          </p:cNvPr>
          <p:cNvSpPr>
            <a:spLocks noChangeAspect="1"/>
          </p:cNvSpPr>
          <p:nvPr/>
        </p:nvSpPr>
        <p:spPr>
          <a:xfrm flipH="1">
            <a:off x="3688369" y="5281200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220" name="Oval 4219">
            <a:extLst>
              <a:ext uri="{FF2B5EF4-FFF2-40B4-BE49-F238E27FC236}">
                <a16:creationId xmlns:a16="http://schemas.microsoft.com/office/drawing/2014/main" id="{BC56238B-D9CE-CD1E-3549-007C66AD351C}"/>
              </a:ext>
            </a:extLst>
          </p:cNvPr>
          <p:cNvSpPr>
            <a:spLocks noChangeAspect="1"/>
          </p:cNvSpPr>
          <p:nvPr/>
        </p:nvSpPr>
        <p:spPr>
          <a:xfrm flipH="1">
            <a:off x="3830814" y="5461200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221" name="TextBox 4220">
            <a:extLst>
              <a:ext uri="{FF2B5EF4-FFF2-40B4-BE49-F238E27FC236}">
                <a16:creationId xmlns:a16="http://schemas.microsoft.com/office/drawing/2014/main" id="{E7E8B4FA-5E2F-4E78-0F0E-F01974DE001B}"/>
              </a:ext>
            </a:extLst>
          </p:cNvPr>
          <p:cNvSpPr txBox="1"/>
          <p:nvPr/>
        </p:nvSpPr>
        <p:spPr>
          <a:xfrm rot="18934408">
            <a:off x="-26735" y="4165942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2"/>
                </a:solidFill>
              </a:rPr>
              <a:t>TDM TX1</a:t>
            </a:r>
          </a:p>
        </p:txBody>
      </p:sp>
      <p:sp>
        <p:nvSpPr>
          <p:cNvPr id="4222" name="TextBox 4221">
            <a:extLst>
              <a:ext uri="{FF2B5EF4-FFF2-40B4-BE49-F238E27FC236}">
                <a16:creationId xmlns:a16="http://schemas.microsoft.com/office/drawing/2014/main" id="{C684B032-99D0-5B85-5C57-B1A07D068EBB}"/>
              </a:ext>
            </a:extLst>
          </p:cNvPr>
          <p:cNvSpPr txBox="1"/>
          <p:nvPr/>
        </p:nvSpPr>
        <p:spPr>
          <a:xfrm rot="18934408">
            <a:off x="213806" y="4959848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6"/>
                </a:solidFill>
              </a:rPr>
              <a:t>TDM TX2</a:t>
            </a:r>
          </a:p>
        </p:txBody>
      </p:sp>
      <p:sp>
        <p:nvSpPr>
          <p:cNvPr id="4223" name="TextBox 4222">
            <a:extLst>
              <a:ext uri="{FF2B5EF4-FFF2-40B4-BE49-F238E27FC236}">
                <a16:creationId xmlns:a16="http://schemas.microsoft.com/office/drawing/2014/main" id="{53AC37F0-5E8B-9413-1815-C407933780AA}"/>
              </a:ext>
            </a:extLst>
          </p:cNvPr>
          <p:cNvSpPr txBox="1"/>
          <p:nvPr/>
        </p:nvSpPr>
        <p:spPr>
          <a:xfrm rot="18934408">
            <a:off x="487406" y="5753754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5"/>
                </a:solidFill>
              </a:rPr>
              <a:t>TDM TX3</a:t>
            </a:r>
          </a:p>
        </p:txBody>
      </p:sp>
      <p:sp>
        <p:nvSpPr>
          <p:cNvPr id="4224" name="TextBox 4223">
            <a:extLst>
              <a:ext uri="{FF2B5EF4-FFF2-40B4-BE49-F238E27FC236}">
                <a16:creationId xmlns:a16="http://schemas.microsoft.com/office/drawing/2014/main" id="{969C27E4-4196-5012-F002-07F996F90032}"/>
              </a:ext>
            </a:extLst>
          </p:cNvPr>
          <p:cNvSpPr txBox="1"/>
          <p:nvPr/>
        </p:nvSpPr>
        <p:spPr>
          <a:xfrm rot="18934408">
            <a:off x="1229380" y="6118755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4">
                    <a:lumMod val="75000"/>
                  </a:schemeClr>
                </a:solidFill>
              </a:rPr>
              <a:t>TDM TX12</a:t>
            </a:r>
          </a:p>
        </p:txBody>
      </p:sp>
      <p:grpSp>
        <p:nvGrpSpPr>
          <p:cNvPr id="4225" name="Group 4224">
            <a:extLst>
              <a:ext uri="{FF2B5EF4-FFF2-40B4-BE49-F238E27FC236}">
                <a16:creationId xmlns:a16="http://schemas.microsoft.com/office/drawing/2014/main" id="{5926B989-4847-590C-2BB9-87C64B3B235C}"/>
              </a:ext>
            </a:extLst>
          </p:cNvPr>
          <p:cNvGrpSpPr/>
          <p:nvPr/>
        </p:nvGrpSpPr>
        <p:grpSpPr>
          <a:xfrm>
            <a:off x="521328" y="1044000"/>
            <a:ext cx="986650" cy="2092580"/>
            <a:chOff x="1517411" y="2517528"/>
            <a:chExt cx="986650" cy="2092580"/>
          </a:xfrm>
          <a:solidFill>
            <a:schemeClr val="accent2"/>
          </a:solidFill>
        </p:grpSpPr>
        <p:sp>
          <p:nvSpPr>
            <p:cNvPr id="4226" name="Cube 4225">
              <a:extLst>
                <a:ext uri="{FF2B5EF4-FFF2-40B4-BE49-F238E27FC236}">
                  <a16:creationId xmlns:a16="http://schemas.microsoft.com/office/drawing/2014/main" id="{CADF2669-56B5-191B-39E0-2AC1F07B0562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27" name="Cube 4226">
              <a:extLst>
                <a:ext uri="{FF2B5EF4-FFF2-40B4-BE49-F238E27FC236}">
                  <a16:creationId xmlns:a16="http://schemas.microsoft.com/office/drawing/2014/main" id="{938A2A50-E08E-D153-21EA-C59763E9D881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28" name="Cube 4227">
              <a:extLst>
                <a:ext uri="{FF2B5EF4-FFF2-40B4-BE49-F238E27FC236}">
                  <a16:creationId xmlns:a16="http://schemas.microsoft.com/office/drawing/2014/main" id="{4339AC6E-AE0E-6007-F204-DF9FFE343E16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29" name="Cube 4228">
              <a:extLst>
                <a:ext uri="{FF2B5EF4-FFF2-40B4-BE49-F238E27FC236}">
                  <a16:creationId xmlns:a16="http://schemas.microsoft.com/office/drawing/2014/main" id="{BB9F708E-3FAD-0C28-10E3-0CFADF634F13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0" name="Cube 4229">
              <a:extLst>
                <a:ext uri="{FF2B5EF4-FFF2-40B4-BE49-F238E27FC236}">
                  <a16:creationId xmlns:a16="http://schemas.microsoft.com/office/drawing/2014/main" id="{A689C69B-FA64-F877-0678-AF79215A8D30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1" name="Cube 4230">
              <a:extLst>
                <a:ext uri="{FF2B5EF4-FFF2-40B4-BE49-F238E27FC236}">
                  <a16:creationId xmlns:a16="http://schemas.microsoft.com/office/drawing/2014/main" id="{81ABF238-DEE5-B6F5-F1DC-92972264A7EA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2" name="Cube 4231">
              <a:extLst>
                <a:ext uri="{FF2B5EF4-FFF2-40B4-BE49-F238E27FC236}">
                  <a16:creationId xmlns:a16="http://schemas.microsoft.com/office/drawing/2014/main" id="{54A03A03-0641-3E90-A41C-423C22F7842C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3" name="Cube 4232">
              <a:extLst>
                <a:ext uri="{FF2B5EF4-FFF2-40B4-BE49-F238E27FC236}">
                  <a16:creationId xmlns:a16="http://schemas.microsoft.com/office/drawing/2014/main" id="{E6955947-319E-32B4-C6D0-490ADB92C5E9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4" name="Cube 4233">
              <a:extLst>
                <a:ext uri="{FF2B5EF4-FFF2-40B4-BE49-F238E27FC236}">
                  <a16:creationId xmlns:a16="http://schemas.microsoft.com/office/drawing/2014/main" id="{0012BE68-8468-6836-15BB-025CF74DA043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5" name="Cube 4234">
              <a:extLst>
                <a:ext uri="{FF2B5EF4-FFF2-40B4-BE49-F238E27FC236}">
                  <a16:creationId xmlns:a16="http://schemas.microsoft.com/office/drawing/2014/main" id="{97EF5A41-D63E-1427-C83F-74FE42E4083E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6" name="Cube 4235">
              <a:extLst>
                <a:ext uri="{FF2B5EF4-FFF2-40B4-BE49-F238E27FC236}">
                  <a16:creationId xmlns:a16="http://schemas.microsoft.com/office/drawing/2014/main" id="{3887A70D-62BC-5930-E14E-35754A1996EE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7" name="Cube 4236">
              <a:extLst>
                <a:ext uri="{FF2B5EF4-FFF2-40B4-BE49-F238E27FC236}">
                  <a16:creationId xmlns:a16="http://schemas.microsoft.com/office/drawing/2014/main" id="{80048FCE-2BBD-801F-6EE0-AF01073247AD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8" name="Cube 4237">
              <a:extLst>
                <a:ext uri="{FF2B5EF4-FFF2-40B4-BE49-F238E27FC236}">
                  <a16:creationId xmlns:a16="http://schemas.microsoft.com/office/drawing/2014/main" id="{8D24CFEC-9468-E821-B892-9DE3711663F9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9" name="Cube 4238">
              <a:extLst>
                <a:ext uri="{FF2B5EF4-FFF2-40B4-BE49-F238E27FC236}">
                  <a16:creationId xmlns:a16="http://schemas.microsoft.com/office/drawing/2014/main" id="{7FBC6B39-16AC-E444-E102-86CA34679A5D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0" name="Cube 4239">
              <a:extLst>
                <a:ext uri="{FF2B5EF4-FFF2-40B4-BE49-F238E27FC236}">
                  <a16:creationId xmlns:a16="http://schemas.microsoft.com/office/drawing/2014/main" id="{5EE24B57-7DB7-B166-84BD-83B992F0B1B1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1" name="Cube 4240">
              <a:extLst>
                <a:ext uri="{FF2B5EF4-FFF2-40B4-BE49-F238E27FC236}">
                  <a16:creationId xmlns:a16="http://schemas.microsoft.com/office/drawing/2014/main" id="{A64301B7-F45F-677B-524C-B8E53A46CFD9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2" name="Cube 4241">
              <a:extLst>
                <a:ext uri="{FF2B5EF4-FFF2-40B4-BE49-F238E27FC236}">
                  <a16:creationId xmlns:a16="http://schemas.microsoft.com/office/drawing/2014/main" id="{B2CF1334-FDDD-5974-153F-CDDD33C018CF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3" name="Cube 4242">
              <a:extLst>
                <a:ext uri="{FF2B5EF4-FFF2-40B4-BE49-F238E27FC236}">
                  <a16:creationId xmlns:a16="http://schemas.microsoft.com/office/drawing/2014/main" id="{B2FFBE02-1BB6-4139-438A-074306D96190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4" name="Cube 4243">
              <a:extLst>
                <a:ext uri="{FF2B5EF4-FFF2-40B4-BE49-F238E27FC236}">
                  <a16:creationId xmlns:a16="http://schemas.microsoft.com/office/drawing/2014/main" id="{FF997ED3-41BD-6CC6-2C27-1745EB54CC7D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5" name="Cube 4244">
              <a:extLst>
                <a:ext uri="{FF2B5EF4-FFF2-40B4-BE49-F238E27FC236}">
                  <a16:creationId xmlns:a16="http://schemas.microsoft.com/office/drawing/2014/main" id="{401CF039-4064-4671-09F3-F11705666CEE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6" name="Cube 4245">
              <a:extLst>
                <a:ext uri="{FF2B5EF4-FFF2-40B4-BE49-F238E27FC236}">
                  <a16:creationId xmlns:a16="http://schemas.microsoft.com/office/drawing/2014/main" id="{255C38F8-2065-3BF5-DC97-C7172BD43F56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7" name="Cube 4246">
              <a:extLst>
                <a:ext uri="{FF2B5EF4-FFF2-40B4-BE49-F238E27FC236}">
                  <a16:creationId xmlns:a16="http://schemas.microsoft.com/office/drawing/2014/main" id="{562B4F00-1A6E-D3A6-3D2C-ECCEAD4C5248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8" name="Cube 4247">
              <a:extLst>
                <a:ext uri="{FF2B5EF4-FFF2-40B4-BE49-F238E27FC236}">
                  <a16:creationId xmlns:a16="http://schemas.microsoft.com/office/drawing/2014/main" id="{A5E7B954-1BC6-652F-EEAB-9ACA2DB48ABA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9" name="Cube 4248">
              <a:extLst>
                <a:ext uri="{FF2B5EF4-FFF2-40B4-BE49-F238E27FC236}">
                  <a16:creationId xmlns:a16="http://schemas.microsoft.com/office/drawing/2014/main" id="{01141096-A724-B2A4-AF92-E7034454FB04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50" name="Cube 4249">
              <a:extLst>
                <a:ext uri="{FF2B5EF4-FFF2-40B4-BE49-F238E27FC236}">
                  <a16:creationId xmlns:a16="http://schemas.microsoft.com/office/drawing/2014/main" id="{31F22AEC-5A50-4C31-92D4-812C05064E6A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51" name="Cube 4250">
              <a:extLst>
                <a:ext uri="{FF2B5EF4-FFF2-40B4-BE49-F238E27FC236}">
                  <a16:creationId xmlns:a16="http://schemas.microsoft.com/office/drawing/2014/main" id="{68F9B71C-ACA7-938B-B292-C40A9A017BDA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52" name="Cube 4251">
              <a:extLst>
                <a:ext uri="{FF2B5EF4-FFF2-40B4-BE49-F238E27FC236}">
                  <a16:creationId xmlns:a16="http://schemas.microsoft.com/office/drawing/2014/main" id="{567852EE-B51F-85AD-FAC0-AD0F9D8E2A74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53" name="Cube 4252">
              <a:extLst>
                <a:ext uri="{FF2B5EF4-FFF2-40B4-BE49-F238E27FC236}">
                  <a16:creationId xmlns:a16="http://schemas.microsoft.com/office/drawing/2014/main" id="{BD0D299D-DC48-EBC8-302E-4DB4BC323042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54" name="Cube 4253">
              <a:extLst>
                <a:ext uri="{FF2B5EF4-FFF2-40B4-BE49-F238E27FC236}">
                  <a16:creationId xmlns:a16="http://schemas.microsoft.com/office/drawing/2014/main" id="{48A103B5-8263-018C-2600-2FC4B1B6ECA1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55" name="Cube 4254">
              <a:extLst>
                <a:ext uri="{FF2B5EF4-FFF2-40B4-BE49-F238E27FC236}">
                  <a16:creationId xmlns:a16="http://schemas.microsoft.com/office/drawing/2014/main" id="{FDE4FBED-33B6-D416-63BC-29A72C01F10A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56" name="Cube 4255">
              <a:extLst>
                <a:ext uri="{FF2B5EF4-FFF2-40B4-BE49-F238E27FC236}">
                  <a16:creationId xmlns:a16="http://schemas.microsoft.com/office/drawing/2014/main" id="{A519E814-4F47-4D3E-9266-74AFA9B933FF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57" name="Cube 4256">
              <a:extLst>
                <a:ext uri="{FF2B5EF4-FFF2-40B4-BE49-F238E27FC236}">
                  <a16:creationId xmlns:a16="http://schemas.microsoft.com/office/drawing/2014/main" id="{F22DDFF0-7901-550E-55C2-02563EC7D019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58" name="Cube 4257">
              <a:extLst>
                <a:ext uri="{FF2B5EF4-FFF2-40B4-BE49-F238E27FC236}">
                  <a16:creationId xmlns:a16="http://schemas.microsoft.com/office/drawing/2014/main" id="{2EA1AE8C-1F9F-554D-19D0-D3F0B745C7B0}"/>
                </a:ext>
              </a:extLst>
            </p:cNvPr>
            <p:cNvSpPr/>
            <p:nvPr/>
          </p:nvSpPr>
          <p:spPr>
            <a:xfrm>
              <a:off x="2144061" y="2517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59" name="Cube 4258">
              <a:extLst>
                <a:ext uri="{FF2B5EF4-FFF2-40B4-BE49-F238E27FC236}">
                  <a16:creationId xmlns:a16="http://schemas.microsoft.com/office/drawing/2014/main" id="{C1E41064-C9CA-2F29-B1E8-89E1A882182E}"/>
                </a:ext>
              </a:extLst>
            </p:cNvPr>
            <p:cNvSpPr/>
            <p:nvPr/>
          </p:nvSpPr>
          <p:spPr>
            <a:xfrm>
              <a:off x="2054537" y="2607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60" name="Cube 4259">
              <a:extLst>
                <a:ext uri="{FF2B5EF4-FFF2-40B4-BE49-F238E27FC236}">
                  <a16:creationId xmlns:a16="http://schemas.microsoft.com/office/drawing/2014/main" id="{E006F9EC-C628-85AF-5C27-A12A96CF1182}"/>
                </a:ext>
              </a:extLst>
            </p:cNvPr>
            <p:cNvSpPr/>
            <p:nvPr/>
          </p:nvSpPr>
          <p:spPr>
            <a:xfrm>
              <a:off x="1965016" y="2698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61" name="Cube 4260">
              <a:extLst>
                <a:ext uri="{FF2B5EF4-FFF2-40B4-BE49-F238E27FC236}">
                  <a16:creationId xmlns:a16="http://schemas.microsoft.com/office/drawing/2014/main" id="{91ED7A6C-0D2B-5864-0DBA-42796404C0EF}"/>
                </a:ext>
              </a:extLst>
            </p:cNvPr>
            <p:cNvSpPr/>
            <p:nvPr/>
          </p:nvSpPr>
          <p:spPr>
            <a:xfrm>
              <a:off x="1875495" y="2788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62" name="Cube 4261">
              <a:extLst>
                <a:ext uri="{FF2B5EF4-FFF2-40B4-BE49-F238E27FC236}">
                  <a16:creationId xmlns:a16="http://schemas.microsoft.com/office/drawing/2014/main" id="{BF8C87F7-32F0-D620-9976-106AEB62C86E}"/>
                </a:ext>
              </a:extLst>
            </p:cNvPr>
            <p:cNvSpPr/>
            <p:nvPr/>
          </p:nvSpPr>
          <p:spPr>
            <a:xfrm>
              <a:off x="1785974" y="2879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63" name="Cube 4262">
              <a:extLst>
                <a:ext uri="{FF2B5EF4-FFF2-40B4-BE49-F238E27FC236}">
                  <a16:creationId xmlns:a16="http://schemas.microsoft.com/office/drawing/2014/main" id="{15309BA7-1BEC-7EA4-9795-BA684D81A50D}"/>
                </a:ext>
              </a:extLst>
            </p:cNvPr>
            <p:cNvSpPr/>
            <p:nvPr/>
          </p:nvSpPr>
          <p:spPr>
            <a:xfrm>
              <a:off x="1696453" y="2969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64" name="Cube 4263">
              <a:extLst>
                <a:ext uri="{FF2B5EF4-FFF2-40B4-BE49-F238E27FC236}">
                  <a16:creationId xmlns:a16="http://schemas.microsoft.com/office/drawing/2014/main" id="{520C618F-F3AE-80B9-6C50-D75DA79A7218}"/>
                </a:ext>
              </a:extLst>
            </p:cNvPr>
            <p:cNvSpPr/>
            <p:nvPr/>
          </p:nvSpPr>
          <p:spPr>
            <a:xfrm>
              <a:off x="1606932" y="3060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65" name="Cube 4264">
              <a:extLst>
                <a:ext uri="{FF2B5EF4-FFF2-40B4-BE49-F238E27FC236}">
                  <a16:creationId xmlns:a16="http://schemas.microsoft.com/office/drawing/2014/main" id="{16175A3D-FCE3-9F68-614F-C0E593231B04}"/>
                </a:ext>
              </a:extLst>
            </p:cNvPr>
            <p:cNvSpPr/>
            <p:nvPr/>
          </p:nvSpPr>
          <p:spPr>
            <a:xfrm>
              <a:off x="1517411" y="3150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266" name="Group 4265">
            <a:extLst>
              <a:ext uri="{FF2B5EF4-FFF2-40B4-BE49-F238E27FC236}">
                <a16:creationId xmlns:a16="http://schemas.microsoft.com/office/drawing/2014/main" id="{B16D643D-D0DA-F357-C925-4888FE320033}"/>
              </a:ext>
            </a:extLst>
          </p:cNvPr>
          <p:cNvGrpSpPr/>
          <p:nvPr/>
        </p:nvGrpSpPr>
        <p:grpSpPr>
          <a:xfrm>
            <a:off x="792000" y="2124000"/>
            <a:ext cx="986650" cy="2092580"/>
            <a:chOff x="1517411" y="2792003"/>
            <a:chExt cx="986650" cy="2092580"/>
          </a:xfrm>
          <a:solidFill>
            <a:schemeClr val="accent6"/>
          </a:solidFill>
        </p:grpSpPr>
        <p:sp>
          <p:nvSpPr>
            <p:cNvPr id="4267" name="Cube 4266">
              <a:extLst>
                <a:ext uri="{FF2B5EF4-FFF2-40B4-BE49-F238E27FC236}">
                  <a16:creationId xmlns:a16="http://schemas.microsoft.com/office/drawing/2014/main" id="{63E87421-481D-7853-7CDF-C59D06ABE450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68" name="Cube 4267">
              <a:extLst>
                <a:ext uri="{FF2B5EF4-FFF2-40B4-BE49-F238E27FC236}">
                  <a16:creationId xmlns:a16="http://schemas.microsoft.com/office/drawing/2014/main" id="{38CF769A-3739-1412-5C09-2A87095451BA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69" name="Cube 4268">
              <a:extLst>
                <a:ext uri="{FF2B5EF4-FFF2-40B4-BE49-F238E27FC236}">
                  <a16:creationId xmlns:a16="http://schemas.microsoft.com/office/drawing/2014/main" id="{C98DDC1B-E707-51AD-A6EF-3F204FEAC99E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70" name="Cube 4269">
              <a:extLst>
                <a:ext uri="{FF2B5EF4-FFF2-40B4-BE49-F238E27FC236}">
                  <a16:creationId xmlns:a16="http://schemas.microsoft.com/office/drawing/2014/main" id="{4E4EC682-B70A-EB98-538E-E1B66061F04D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71" name="Cube 4270">
              <a:extLst>
                <a:ext uri="{FF2B5EF4-FFF2-40B4-BE49-F238E27FC236}">
                  <a16:creationId xmlns:a16="http://schemas.microsoft.com/office/drawing/2014/main" id="{DB00B505-C82D-0186-C766-D9AC822A39DA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72" name="Cube 4271">
              <a:extLst>
                <a:ext uri="{FF2B5EF4-FFF2-40B4-BE49-F238E27FC236}">
                  <a16:creationId xmlns:a16="http://schemas.microsoft.com/office/drawing/2014/main" id="{0B279C23-6FD4-D090-35D2-C0A86F09F57D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73" name="Cube 4272">
              <a:extLst>
                <a:ext uri="{FF2B5EF4-FFF2-40B4-BE49-F238E27FC236}">
                  <a16:creationId xmlns:a16="http://schemas.microsoft.com/office/drawing/2014/main" id="{2EC02C8F-F652-D0C8-C8BB-0E2CB535424B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274" name="Cube 4273">
              <a:extLst>
                <a:ext uri="{FF2B5EF4-FFF2-40B4-BE49-F238E27FC236}">
                  <a16:creationId xmlns:a16="http://schemas.microsoft.com/office/drawing/2014/main" id="{0057399B-C92E-58F0-189C-A0E139DBEFC3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75" name="Cube 4274">
              <a:extLst>
                <a:ext uri="{FF2B5EF4-FFF2-40B4-BE49-F238E27FC236}">
                  <a16:creationId xmlns:a16="http://schemas.microsoft.com/office/drawing/2014/main" id="{902C1782-4444-C8C9-175A-7D44D0EEF391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76" name="Cube 4275">
              <a:extLst>
                <a:ext uri="{FF2B5EF4-FFF2-40B4-BE49-F238E27FC236}">
                  <a16:creationId xmlns:a16="http://schemas.microsoft.com/office/drawing/2014/main" id="{543A38FB-0FF7-EDFB-AF27-E197FA770A55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77" name="Cube 4276">
              <a:extLst>
                <a:ext uri="{FF2B5EF4-FFF2-40B4-BE49-F238E27FC236}">
                  <a16:creationId xmlns:a16="http://schemas.microsoft.com/office/drawing/2014/main" id="{41DFA66F-F761-4483-A458-6614BE0B6063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78" name="Cube 4277">
              <a:extLst>
                <a:ext uri="{FF2B5EF4-FFF2-40B4-BE49-F238E27FC236}">
                  <a16:creationId xmlns:a16="http://schemas.microsoft.com/office/drawing/2014/main" id="{0B2468AC-4F3D-7007-4572-019E1DE00C2D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79" name="Cube 4278">
              <a:extLst>
                <a:ext uri="{FF2B5EF4-FFF2-40B4-BE49-F238E27FC236}">
                  <a16:creationId xmlns:a16="http://schemas.microsoft.com/office/drawing/2014/main" id="{EE4418AC-5167-C325-5BB7-F4CFEC8062C3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80" name="Cube 4279">
              <a:extLst>
                <a:ext uri="{FF2B5EF4-FFF2-40B4-BE49-F238E27FC236}">
                  <a16:creationId xmlns:a16="http://schemas.microsoft.com/office/drawing/2014/main" id="{5BD105FE-CC3E-9915-7C49-45043CE54146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81" name="Cube 4280">
              <a:extLst>
                <a:ext uri="{FF2B5EF4-FFF2-40B4-BE49-F238E27FC236}">
                  <a16:creationId xmlns:a16="http://schemas.microsoft.com/office/drawing/2014/main" id="{2D323CAC-4F9F-1909-CF8F-94F973E6F805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82" name="Cube 4281">
              <a:extLst>
                <a:ext uri="{FF2B5EF4-FFF2-40B4-BE49-F238E27FC236}">
                  <a16:creationId xmlns:a16="http://schemas.microsoft.com/office/drawing/2014/main" id="{1DFE85FE-2B26-F097-0238-CCA5764B9DB7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83" name="Cube 4282">
              <a:extLst>
                <a:ext uri="{FF2B5EF4-FFF2-40B4-BE49-F238E27FC236}">
                  <a16:creationId xmlns:a16="http://schemas.microsoft.com/office/drawing/2014/main" id="{492A7D7A-8B28-034A-AE47-59119EA1EF9E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84" name="Cube 4283">
              <a:extLst>
                <a:ext uri="{FF2B5EF4-FFF2-40B4-BE49-F238E27FC236}">
                  <a16:creationId xmlns:a16="http://schemas.microsoft.com/office/drawing/2014/main" id="{6B1F5159-3107-8B5F-6716-4D4B8E531B98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85" name="Cube 4284">
              <a:extLst>
                <a:ext uri="{FF2B5EF4-FFF2-40B4-BE49-F238E27FC236}">
                  <a16:creationId xmlns:a16="http://schemas.microsoft.com/office/drawing/2014/main" id="{136C8CF1-F564-CDC5-C311-79E54057E12D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86" name="Cube 4285">
              <a:extLst>
                <a:ext uri="{FF2B5EF4-FFF2-40B4-BE49-F238E27FC236}">
                  <a16:creationId xmlns:a16="http://schemas.microsoft.com/office/drawing/2014/main" id="{167662C7-E82E-42BF-1B0F-A3B59D2D720A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87" name="Cube 4286">
              <a:extLst>
                <a:ext uri="{FF2B5EF4-FFF2-40B4-BE49-F238E27FC236}">
                  <a16:creationId xmlns:a16="http://schemas.microsoft.com/office/drawing/2014/main" id="{FED7A198-FAEA-960C-ECC5-DCDD44C3C281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88" name="Cube 4287">
              <a:extLst>
                <a:ext uri="{FF2B5EF4-FFF2-40B4-BE49-F238E27FC236}">
                  <a16:creationId xmlns:a16="http://schemas.microsoft.com/office/drawing/2014/main" id="{5877B1CC-E731-C8E1-EE46-C77750E32EEA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89" name="Cube 4288">
              <a:extLst>
                <a:ext uri="{FF2B5EF4-FFF2-40B4-BE49-F238E27FC236}">
                  <a16:creationId xmlns:a16="http://schemas.microsoft.com/office/drawing/2014/main" id="{98E09E13-F7D4-FB26-1535-B64B57BCAAE1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90" name="Cube 4289">
              <a:extLst>
                <a:ext uri="{FF2B5EF4-FFF2-40B4-BE49-F238E27FC236}">
                  <a16:creationId xmlns:a16="http://schemas.microsoft.com/office/drawing/2014/main" id="{35396F6C-259E-3C74-F454-178DB664F9C9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91" name="Cube 4290">
              <a:extLst>
                <a:ext uri="{FF2B5EF4-FFF2-40B4-BE49-F238E27FC236}">
                  <a16:creationId xmlns:a16="http://schemas.microsoft.com/office/drawing/2014/main" id="{2587C369-1CB2-F0E5-89EB-367DE59608F2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92" name="Cube 4291">
              <a:extLst>
                <a:ext uri="{FF2B5EF4-FFF2-40B4-BE49-F238E27FC236}">
                  <a16:creationId xmlns:a16="http://schemas.microsoft.com/office/drawing/2014/main" id="{8942308F-F843-0B75-D4BA-594F0CA57275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93" name="Cube 4292">
              <a:extLst>
                <a:ext uri="{FF2B5EF4-FFF2-40B4-BE49-F238E27FC236}">
                  <a16:creationId xmlns:a16="http://schemas.microsoft.com/office/drawing/2014/main" id="{73A6BFD1-4D65-70EF-9F52-17FF2D182107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94" name="Cube 4293">
              <a:extLst>
                <a:ext uri="{FF2B5EF4-FFF2-40B4-BE49-F238E27FC236}">
                  <a16:creationId xmlns:a16="http://schemas.microsoft.com/office/drawing/2014/main" id="{3F65F276-091F-EC71-E8AA-E6D7644C1279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95" name="Cube 4294">
              <a:extLst>
                <a:ext uri="{FF2B5EF4-FFF2-40B4-BE49-F238E27FC236}">
                  <a16:creationId xmlns:a16="http://schemas.microsoft.com/office/drawing/2014/main" id="{0CD15712-DA3E-1F20-188A-EF3BA3BF16B9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96" name="Cube 4295">
              <a:extLst>
                <a:ext uri="{FF2B5EF4-FFF2-40B4-BE49-F238E27FC236}">
                  <a16:creationId xmlns:a16="http://schemas.microsoft.com/office/drawing/2014/main" id="{EB04E693-FD1E-842F-8934-8A3CD0F6F6C2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97" name="Cube 4296">
              <a:extLst>
                <a:ext uri="{FF2B5EF4-FFF2-40B4-BE49-F238E27FC236}">
                  <a16:creationId xmlns:a16="http://schemas.microsoft.com/office/drawing/2014/main" id="{6854FE53-871E-7798-4094-CD4F6F9AC031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98" name="Cube 4297">
              <a:extLst>
                <a:ext uri="{FF2B5EF4-FFF2-40B4-BE49-F238E27FC236}">
                  <a16:creationId xmlns:a16="http://schemas.microsoft.com/office/drawing/2014/main" id="{3202320F-EF9D-0A54-8AF0-D0682B956C6D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99" name="Cube 4298">
              <a:extLst>
                <a:ext uri="{FF2B5EF4-FFF2-40B4-BE49-F238E27FC236}">
                  <a16:creationId xmlns:a16="http://schemas.microsoft.com/office/drawing/2014/main" id="{DA9FD74B-3FB7-2127-0081-053ED55D4EB1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00" name="Cube 4299">
              <a:extLst>
                <a:ext uri="{FF2B5EF4-FFF2-40B4-BE49-F238E27FC236}">
                  <a16:creationId xmlns:a16="http://schemas.microsoft.com/office/drawing/2014/main" id="{2774654C-BB78-5F94-827E-5EF24A3F04AA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01" name="Cube 4300">
              <a:extLst>
                <a:ext uri="{FF2B5EF4-FFF2-40B4-BE49-F238E27FC236}">
                  <a16:creationId xmlns:a16="http://schemas.microsoft.com/office/drawing/2014/main" id="{611EA2D1-2E78-4358-24F5-810E1641C7D7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02" name="Cube 4301">
              <a:extLst>
                <a:ext uri="{FF2B5EF4-FFF2-40B4-BE49-F238E27FC236}">
                  <a16:creationId xmlns:a16="http://schemas.microsoft.com/office/drawing/2014/main" id="{5AEC49BF-19C8-05A8-333C-5E89B1063331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03" name="Cube 4302">
              <a:extLst>
                <a:ext uri="{FF2B5EF4-FFF2-40B4-BE49-F238E27FC236}">
                  <a16:creationId xmlns:a16="http://schemas.microsoft.com/office/drawing/2014/main" id="{E1D003B0-55B5-F16A-9AE4-CFB11F64C08C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04" name="Cube 4303">
              <a:extLst>
                <a:ext uri="{FF2B5EF4-FFF2-40B4-BE49-F238E27FC236}">
                  <a16:creationId xmlns:a16="http://schemas.microsoft.com/office/drawing/2014/main" id="{FAF909BD-CA0F-1E51-62E9-A14894005B35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05" name="Cube 4304">
              <a:extLst>
                <a:ext uri="{FF2B5EF4-FFF2-40B4-BE49-F238E27FC236}">
                  <a16:creationId xmlns:a16="http://schemas.microsoft.com/office/drawing/2014/main" id="{FF536E58-FD93-AAD5-DB68-27245A951E6C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06" name="Cube 4305">
              <a:extLst>
                <a:ext uri="{FF2B5EF4-FFF2-40B4-BE49-F238E27FC236}">
                  <a16:creationId xmlns:a16="http://schemas.microsoft.com/office/drawing/2014/main" id="{1E4623B4-B65F-A84D-8914-B9138DFC7A22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307" name="Group 4306">
            <a:extLst>
              <a:ext uri="{FF2B5EF4-FFF2-40B4-BE49-F238E27FC236}">
                <a16:creationId xmlns:a16="http://schemas.microsoft.com/office/drawing/2014/main" id="{6C33C293-8C3E-568E-C10E-5117F6091AC8}"/>
              </a:ext>
            </a:extLst>
          </p:cNvPr>
          <p:cNvGrpSpPr/>
          <p:nvPr/>
        </p:nvGrpSpPr>
        <p:grpSpPr>
          <a:xfrm>
            <a:off x="1062000" y="3204000"/>
            <a:ext cx="986650" cy="2092580"/>
            <a:chOff x="1517411" y="3065293"/>
            <a:chExt cx="986650" cy="2092580"/>
          </a:xfrm>
          <a:solidFill>
            <a:schemeClr val="accent5"/>
          </a:solidFill>
        </p:grpSpPr>
        <p:sp>
          <p:nvSpPr>
            <p:cNvPr id="4308" name="Cube 4307">
              <a:extLst>
                <a:ext uri="{FF2B5EF4-FFF2-40B4-BE49-F238E27FC236}">
                  <a16:creationId xmlns:a16="http://schemas.microsoft.com/office/drawing/2014/main" id="{5AF8266D-0D3A-C458-DC5C-4032C8AA664F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09" name="Cube 4308">
              <a:extLst>
                <a:ext uri="{FF2B5EF4-FFF2-40B4-BE49-F238E27FC236}">
                  <a16:creationId xmlns:a16="http://schemas.microsoft.com/office/drawing/2014/main" id="{20418875-85F0-841C-FAEB-B2A7554C2F1F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10" name="Cube 4309">
              <a:extLst>
                <a:ext uri="{FF2B5EF4-FFF2-40B4-BE49-F238E27FC236}">
                  <a16:creationId xmlns:a16="http://schemas.microsoft.com/office/drawing/2014/main" id="{7D4F8C26-4841-586B-07A4-D48FBF2E7324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11" name="Cube 4310">
              <a:extLst>
                <a:ext uri="{FF2B5EF4-FFF2-40B4-BE49-F238E27FC236}">
                  <a16:creationId xmlns:a16="http://schemas.microsoft.com/office/drawing/2014/main" id="{4BA7A72F-4402-C8DA-98FC-07BD32E85440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12" name="Cube 4311">
              <a:extLst>
                <a:ext uri="{FF2B5EF4-FFF2-40B4-BE49-F238E27FC236}">
                  <a16:creationId xmlns:a16="http://schemas.microsoft.com/office/drawing/2014/main" id="{04851737-83CB-75CB-EE10-CD9A66DE77E7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13" name="Cube 4312">
              <a:extLst>
                <a:ext uri="{FF2B5EF4-FFF2-40B4-BE49-F238E27FC236}">
                  <a16:creationId xmlns:a16="http://schemas.microsoft.com/office/drawing/2014/main" id="{B8A84123-4F7A-7236-9872-655AA0D8FB64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14" name="Cube 4313">
              <a:extLst>
                <a:ext uri="{FF2B5EF4-FFF2-40B4-BE49-F238E27FC236}">
                  <a16:creationId xmlns:a16="http://schemas.microsoft.com/office/drawing/2014/main" id="{D59F1D7F-6EF1-0E36-ECAF-EC0F0922D01C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15" name="Cube 4314">
              <a:extLst>
                <a:ext uri="{FF2B5EF4-FFF2-40B4-BE49-F238E27FC236}">
                  <a16:creationId xmlns:a16="http://schemas.microsoft.com/office/drawing/2014/main" id="{777A47BF-8ABE-0D9D-89CF-A6144D1EDFF2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16" name="Cube 4315">
              <a:extLst>
                <a:ext uri="{FF2B5EF4-FFF2-40B4-BE49-F238E27FC236}">
                  <a16:creationId xmlns:a16="http://schemas.microsoft.com/office/drawing/2014/main" id="{6B3EA883-5209-F3B1-3335-EA38489C398E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17" name="Cube 4316">
              <a:extLst>
                <a:ext uri="{FF2B5EF4-FFF2-40B4-BE49-F238E27FC236}">
                  <a16:creationId xmlns:a16="http://schemas.microsoft.com/office/drawing/2014/main" id="{A9579DF4-D4F5-7273-0535-7DAB870B2F65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18" name="Cube 4317">
              <a:extLst>
                <a:ext uri="{FF2B5EF4-FFF2-40B4-BE49-F238E27FC236}">
                  <a16:creationId xmlns:a16="http://schemas.microsoft.com/office/drawing/2014/main" id="{2DD5DD1A-3F1F-D0DF-6D02-49E6021FE2E0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19" name="Cube 4318">
              <a:extLst>
                <a:ext uri="{FF2B5EF4-FFF2-40B4-BE49-F238E27FC236}">
                  <a16:creationId xmlns:a16="http://schemas.microsoft.com/office/drawing/2014/main" id="{35AFEE6D-3030-C9C3-93E4-B4BBD3126205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20" name="Cube 4319">
              <a:extLst>
                <a:ext uri="{FF2B5EF4-FFF2-40B4-BE49-F238E27FC236}">
                  <a16:creationId xmlns:a16="http://schemas.microsoft.com/office/drawing/2014/main" id="{A910C908-7691-560F-3A3E-5002F80584A6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21" name="Cube 4320">
              <a:extLst>
                <a:ext uri="{FF2B5EF4-FFF2-40B4-BE49-F238E27FC236}">
                  <a16:creationId xmlns:a16="http://schemas.microsoft.com/office/drawing/2014/main" id="{1F865AC8-4443-5C54-A638-B6A082704451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22" name="Cube 4321">
              <a:extLst>
                <a:ext uri="{FF2B5EF4-FFF2-40B4-BE49-F238E27FC236}">
                  <a16:creationId xmlns:a16="http://schemas.microsoft.com/office/drawing/2014/main" id="{A0053D03-1CE4-5EE0-BFF6-4D727E656452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23" name="Cube 4322">
              <a:extLst>
                <a:ext uri="{FF2B5EF4-FFF2-40B4-BE49-F238E27FC236}">
                  <a16:creationId xmlns:a16="http://schemas.microsoft.com/office/drawing/2014/main" id="{154BFBC3-27B5-3EBA-75EF-CA5F3CB57170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24" name="Cube 4323">
              <a:extLst>
                <a:ext uri="{FF2B5EF4-FFF2-40B4-BE49-F238E27FC236}">
                  <a16:creationId xmlns:a16="http://schemas.microsoft.com/office/drawing/2014/main" id="{EE6C360B-CCA9-8023-B850-87AC693EC280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25" name="Cube 4324">
              <a:extLst>
                <a:ext uri="{FF2B5EF4-FFF2-40B4-BE49-F238E27FC236}">
                  <a16:creationId xmlns:a16="http://schemas.microsoft.com/office/drawing/2014/main" id="{F9A2D87C-4058-9464-0F8B-297F33F4C392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26" name="Cube 4325">
              <a:extLst>
                <a:ext uri="{FF2B5EF4-FFF2-40B4-BE49-F238E27FC236}">
                  <a16:creationId xmlns:a16="http://schemas.microsoft.com/office/drawing/2014/main" id="{7839902C-0F6F-270D-6168-6497AE1DED10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27" name="Cube 4326">
              <a:extLst>
                <a:ext uri="{FF2B5EF4-FFF2-40B4-BE49-F238E27FC236}">
                  <a16:creationId xmlns:a16="http://schemas.microsoft.com/office/drawing/2014/main" id="{D6B05ECF-5F30-F810-DE2C-7DFD589A4667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28" name="Cube 4327">
              <a:extLst>
                <a:ext uri="{FF2B5EF4-FFF2-40B4-BE49-F238E27FC236}">
                  <a16:creationId xmlns:a16="http://schemas.microsoft.com/office/drawing/2014/main" id="{661AE5CE-71A3-769F-A8E0-82BA705C1B54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29" name="Cube 4328">
              <a:extLst>
                <a:ext uri="{FF2B5EF4-FFF2-40B4-BE49-F238E27FC236}">
                  <a16:creationId xmlns:a16="http://schemas.microsoft.com/office/drawing/2014/main" id="{7016B184-9D77-F139-894A-B750E4E54DD8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0" name="Cube 4329">
              <a:extLst>
                <a:ext uri="{FF2B5EF4-FFF2-40B4-BE49-F238E27FC236}">
                  <a16:creationId xmlns:a16="http://schemas.microsoft.com/office/drawing/2014/main" id="{F3B4ECC6-B0F3-58A0-6C37-55FAE819B9DE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1" name="Cube 4330">
              <a:extLst>
                <a:ext uri="{FF2B5EF4-FFF2-40B4-BE49-F238E27FC236}">
                  <a16:creationId xmlns:a16="http://schemas.microsoft.com/office/drawing/2014/main" id="{AF1C3AAD-A051-8F94-A616-02217697246B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2" name="Cube 4331">
              <a:extLst>
                <a:ext uri="{FF2B5EF4-FFF2-40B4-BE49-F238E27FC236}">
                  <a16:creationId xmlns:a16="http://schemas.microsoft.com/office/drawing/2014/main" id="{1D0DCFC3-AE25-E21B-47B4-6247A511C045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3" name="Cube 4332">
              <a:extLst>
                <a:ext uri="{FF2B5EF4-FFF2-40B4-BE49-F238E27FC236}">
                  <a16:creationId xmlns:a16="http://schemas.microsoft.com/office/drawing/2014/main" id="{B138487E-8FD2-72A5-A0A9-5B3BF0B544DB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4" name="Cube 4333">
              <a:extLst>
                <a:ext uri="{FF2B5EF4-FFF2-40B4-BE49-F238E27FC236}">
                  <a16:creationId xmlns:a16="http://schemas.microsoft.com/office/drawing/2014/main" id="{2AE78907-B73D-9A1C-D418-9FD5E17A43C6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5" name="Cube 4334">
              <a:extLst>
                <a:ext uri="{FF2B5EF4-FFF2-40B4-BE49-F238E27FC236}">
                  <a16:creationId xmlns:a16="http://schemas.microsoft.com/office/drawing/2014/main" id="{35FA807F-DE00-CD1A-BD10-3124B499E15C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6" name="Cube 4335">
              <a:extLst>
                <a:ext uri="{FF2B5EF4-FFF2-40B4-BE49-F238E27FC236}">
                  <a16:creationId xmlns:a16="http://schemas.microsoft.com/office/drawing/2014/main" id="{169B0E45-B682-B2B7-BDB3-ED8C14B82157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7" name="Cube 4336">
              <a:extLst>
                <a:ext uri="{FF2B5EF4-FFF2-40B4-BE49-F238E27FC236}">
                  <a16:creationId xmlns:a16="http://schemas.microsoft.com/office/drawing/2014/main" id="{9F59A5DE-DCAF-4E1B-247A-D10F5803063C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8" name="Cube 4337">
              <a:extLst>
                <a:ext uri="{FF2B5EF4-FFF2-40B4-BE49-F238E27FC236}">
                  <a16:creationId xmlns:a16="http://schemas.microsoft.com/office/drawing/2014/main" id="{9B3A3570-1E00-BDE1-FF1D-B32CB1C2793D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9" name="Cube 4338">
              <a:extLst>
                <a:ext uri="{FF2B5EF4-FFF2-40B4-BE49-F238E27FC236}">
                  <a16:creationId xmlns:a16="http://schemas.microsoft.com/office/drawing/2014/main" id="{996FA1A7-F172-5259-38F4-7DE8A1DD0770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40" name="Cube 4339">
              <a:extLst>
                <a:ext uri="{FF2B5EF4-FFF2-40B4-BE49-F238E27FC236}">
                  <a16:creationId xmlns:a16="http://schemas.microsoft.com/office/drawing/2014/main" id="{4A5C1ED9-BED3-181C-F558-FDE34DABDAF8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41" name="Cube 4340">
              <a:extLst>
                <a:ext uri="{FF2B5EF4-FFF2-40B4-BE49-F238E27FC236}">
                  <a16:creationId xmlns:a16="http://schemas.microsoft.com/office/drawing/2014/main" id="{4BF37E81-6B0A-B004-D1AC-A1696E538D79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42" name="Cube 4341">
              <a:extLst>
                <a:ext uri="{FF2B5EF4-FFF2-40B4-BE49-F238E27FC236}">
                  <a16:creationId xmlns:a16="http://schemas.microsoft.com/office/drawing/2014/main" id="{2581ACF3-BC6F-9AB0-6CB9-5E192E3F8F36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43" name="Cube 4342">
              <a:extLst>
                <a:ext uri="{FF2B5EF4-FFF2-40B4-BE49-F238E27FC236}">
                  <a16:creationId xmlns:a16="http://schemas.microsoft.com/office/drawing/2014/main" id="{7BF526F5-D9A8-15A2-6A53-4B9F508DA81D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44" name="Cube 4343">
              <a:extLst>
                <a:ext uri="{FF2B5EF4-FFF2-40B4-BE49-F238E27FC236}">
                  <a16:creationId xmlns:a16="http://schemas.microsoft.com/office/drawing/2014/main" id="{CB9A50F4-4109-5830-FD09-420D2866F586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45" name="Cube 4344">
              <a:extLst>
                <a:ext uri="{FF2B5EF4-FFF2-40B4-BE49-F238E27FC236}">
                  <a16:creationId xmlns:a16="http://schemas.microsoft.com/office/drawing/2014/main" id="{1516C6BC-9EC6-FA0C-B0DC-68EEA7987A1C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46" name="Cube 4345">
              <a:extLst>
                <a:ext uri="{FF2B5EF4-FFF2-40B4-BE49-F238E27FC236}">
                  <a16:creationId xmlns:a16="http://schemas.microsoft.com/office/drawing/2014/main" id="{402175C1-CDB7-62C8-5B7E-CF9488C0EE7A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47" name="Cube 4346">
              <a:extLst>
                <a:ext uri="{FF2B5EF4-FFF2-40B4-BE49-F238E27FC236}">
                  <a16:creationId xmlns:a16="http://schemas.microsoft.com/office/drawing/2014/main" id="{1F605B21-B51F-E6CE-0E84-9C21299D9B3D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348" name="Group 4347">
            <a:extLst>
              <a:ext uri="{FF2B5EF4-FFF2-40B4-BE49-F238E27FC236}">
                <a16:creationId xmlns:a16="http://schemas.microsoft.com/office/drawing/2014/main" id="{61DACCF9-23C5-FFD8-4049-A74FBDB3BE5B}"/>
              </a:ext>
            </a:extLst>
          </p:cNvPr>
          <p:cNvGrpSpPr/>
          <p:nvPr/>
        </p:nvGrpSpPr>
        <p:grpSpPr>
          <a:xfrm>
            <a:off x="4041363" y="4284000"/>
            <a:ext cx="986650" cy="2092580"/>
            <a:chOff x="1517411" y="3065293"/>
            <a:chExt cx="986650" cy="2092580"/>
          </a:xfrm>
          <a:solidFill>
            <a:schemeClr val="accent4"/>
          </a:solidFill>
        </p:grpSpPr>
        <p:sp>
          <p:nvSpPr>
            <p:cNvPr id="4349" name="Cube 4348">
              <a:extLst>
                <a:ext uri="{FF2B5EF4-FFF2-40B4-BE49-F238E27FC236}">
                  <a16:creationId xmlns:a16="http://schemas.microsoft.com/office/drawing/2014/main" id="{123C063A-870B-64E9-0953-39C9883AD029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50" name="Cube 4349">
              <a:extLst>
                <a:ext uri="{FF2B5EF4-FFF2-40B4-BE49-F238E27FC236}">
                  <a16:creationId xmlns:a16="http://schemas.microsoft.com/office/drawing/2014/main" id="{0B41097A-17AC-266B-8BC9-8424B3A58701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51" name="Cube 4350">
              <a:extLst>
                <a:ext uri="{FF2B5EF4-FFF2-40B4-BE49-F238E27FC236}">
                  <a16:creationId xmlns:a16="http://schemas.microsoft.com/office/drawing/2014/main" id="{1B3DF152-04D1-A928-2C1B-026DA2CEA4D4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52" name="Cube 4351">
              <a:extLst>
                <a:ext uri="{FF2B5EF4-FFF2-40B4-BE49-F238E27FC236}">
                  <a16:creationId xmlns:a16="http://schemas.microsoft.com/office/drawing/2014/main" id="{434B604D-17A0-B09C-F9ED-5EB0E2C3AF3C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53" name="Cube 4352">
              <a:extLst>
                <a:ext uri="{FF2B5EF4-FFF2-40B4-BE49-F238E27FC236}">
                  <a16:creationId xmlns:a16="http://schemas.microsoft.com/office/drawing/2014/main" id="{B92681C0-1C7E-D8D9-2ED1-1F9196BA3667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54" name="Cube 4353">
              <a:extLst>
                <a:ext uri="{FF2B5EF4-FFF2-40B4-BE49-F238E27FC236}">
                  <a16:creationId xmlns:a16="http://schemas.microsoft.com/office/drawing/2014/main" id="{C6CF0F2F-3759-3AE8-F0B7-4159F1D71566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55" name="Cube 4354">
              <a:extLst>
                <a:ext uri="{FF2B5EF4-FFF2-40B4-BE49-F238E27FC236}">
                  <a16:creationId xmlns:a16="http://schemas.microsoft.com/office/drawing/2014/main" id="{03638471-B9AE-BF54-6445-C183E714B226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56" name="Cube 4355">
              <a:extLst>
                <a:ext uri="{FF2B5EF4-FFF2-40B4-BE49-F238E27FC236}">
                  <a16:creationId xmlns:a16="http://schemas.microsoft.com/office/drawing/2014/main" id="{6F5A207D-4B34-F4E1-70F9-48B88BC9FC8B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57" name="Cube 4356">
              <a:extLst>
                <a:ext uri="{FF2B5EF4-FFF2-40B4-BE49-F238E27FC236}">
                  <a16:creationId xmlns:a16="http://schemas.microsoft.com/office/drawing/2014/main" id="{13DA922F-094A-BD1E-D9B0-B5BE0A139B12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58" name="Cube 4357">
              <a:extLst>
                <a:ext uri="{FF2B5EF4-FFF2-40B4-BE49-F238E27FC236}">
                  <a16:creationId xmlns:a16="http://schemas.microsoft.com/office/drawing/2014/main" id="{9D5A9DA4-6380-D7BA-7754-622CDF7D882F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59" name="Cube 4358">
              <a:extLst>
                <a:ext uri="{FF2B5EF4-FFF2-40B4-BE49-F238E27FC236}">
                  <a16:creationId xmlns:a16="http://schemas.microsoft.com/office/drawing/2014/main" id="{EEC8EC95-6101-06D2-76D6-C6075A038F39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60" name="Cube 4359">
              <a:extLst>
                <a:ext uri="{FF2B5EF4-FFF2-40B4-BE49-F238E27FC236}">
                  <a16:creationId xmlns:a16="http://schemas.microsoft.com/office/drawing/2014/main" id="{CAB4EE6A-F097-0DFF-019A-54825895C675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61" name="Cube 4360">
              <a:extLst>
                <a:ext uri="{FF2B5EF4-FFF2-40B4-BE49-F238E27FC236}">
                  <a16:creationId xmlns:a16="http://schemas.microsoft.com/office/drawing/2014/main" id="{A7C936D6-0992-16B9-FF89-E1602D23A4EB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62" name="Cube 4361">
              <a:extLst>
                <a:ext uri="{FF2B5EF4-FFF2-40B4-BE49-F238E27FC236}">
                  <a16:creationId xmlns:a16="http://schemas.microsoft.com/office/drawing/2014/main" id="{CD834049-90CB-DA38-3CC7-DB4AC7BF59D4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63" name="Cube 4362">
              <a:extLst>
                <a:ext uri="{FF2B5EF4-FFF2-40B4-BE49-F238E27FC236}">
                  <a16:creationId xmlns:a16="http://schemas.microsoft.com/office/drawing/2014/main" id="{4E4957F5-6FFE-70A7-CBA3-A30BF18177A7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64" name="Cube 4363">
              <a:extLst>
                <a:ext uri="{FF2B5EF4-FFF2-40B4-BE49-F238E27FC236}">
                  <a16:creationId xmlns:a16="http://schemas.microsoft.com/office/drawing/2014/main" id="{762A192D-D982-9AC5-CAE9-F78C8493D084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65" name="Cube 4364">
              <a:extLst>
                <a:ext uri="{FF2B5EF4-FFF2-40B4-BE49-F238E27FC236}">
                  <a16:creationId xmlns:a16="http://schemas.microsoft.com/office/drawing/2014/main" id="{B9DDC16D-E8A4-477B-7E9C-BBAD0393D58F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66" name="Cube 4365">
              <a:extLst>
                <a:ext uri="{FF2B5EF4-FFF2-40B4-BE49-F238E27FC236}">
                  <a16:creationId xmlns:a16="http://schemas.microsoft.com/office/drawing/2014/main" id="{9163C7A7-3043-981B-A909-92BBBBF2D847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67" name="Cube 4366">
              <a:extLst>
                <a:ext uri="{FF2B5EF4-FFF2-40B4-BE49-F238E27FC236}">
                  <a16:creationId xmlns:a16="http://schemas.microsoft.com/office/drawing/2014/main" id="{2E0ED86D-33F6-257D-DB3B-5129EC4A8BBF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68" name="Cube 4367">
              <a:extLst>
                <a:ext uri="{FF2B5EF4-FFF2-40B4-BE49-F238E27FC236}">
                  <a16:creationId xmlns:a16="http://schemas.microsoft.com/office/drawing/2014/main" id="{8E5C33D2-EDF9-B159-F2DC-C91BFEC86671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69" name="Cube 4368">
              <a:extLst>
                <a:ext uri="{FF2B5EF4-FFF2-40B4-BE49-F238E27FC236}">
                  <a16:creationId xmlns:a16="http://schemas.microsoft.com/office/drawing/2014/main" id="{0E0205F1-2D14-602C-F438-C51A6E3BB15A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0" name="Cube 4369">
              <a:extLst>
                <a:ext uri="{FF2B5EF4-FFF2-40B4-BE49-F238E27FC236}">
                  <a16:creationId xmlns:a16="http://schemas.microsoft.com/office/drawing/2014/main" id="{823CE7EC-80BD-3E66-E62C-749C2B119F2B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1" name="Cube 4370">
              <a:extLst>
                <a:ext uri="{FF2B5EF4-FFF2-40B4-BE49-F238E27FC236}">
                  <a16:creationId xmlns:a16="http://schemas.microsoft.com/office/drawing/2014/main" id="{EBDEFB0F-8995-9724-2592-B4857682ECCF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2" name="Cube 4371">
              <a:extLst>
                <a:ext uri="{FF2B5EF4-FFF2-40B4-BE49-F238E27FC236}">
                  <a16:creationId xmlns:a16="http://schemas.microsoft.com/office/drawing/2014/main" id="{CE8E6556-2861-BD6E-03AE-93DBCE6C7FA8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3" name="Cube 4372">
              <a:extLst>
                <a:ext uri="{FF2B5EF4-FFF2-40B4-BE49-F238E27FC236}">
                  <a16:creationId xmlns:a16="http://schemas.microsoft.com/office/drawing/2014/main" id="{A46406EB-B5BE-9E0F-A53E-F1B0E5E1F531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4" name="Cube 4373">
              <a:extLst>
                <a:ext uri="{FF2B5EF4-FFF2-40B4-BE49-F238E27FC236}">
                  <a16:creationId xmlns:a16="http://schemas.microsoft.com/office/drawing/2014/main" id="{102C036E-182B-2805-1E8D-54C4202477F5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5" name="Cube 4374">
              <a:extLst>
                <a:ext uri="{FF2B5EF4-FFF2-40B4-BE49-F238E27FC236}">
                  <a16:creationId xmlns:a16="http://schemas.microsoft.com/office/drawing/2014/main" id="{C4DCAD9F-D701-51D4-E274-E39B3653D3D6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6" name="Cube 4375">
              <a:extLst>
                <a:ext uri="{FF2B5EF4-FFF2-40B4-BE49-F238E27FC236}">
                  <a16:creationId xmlns:a16="http://schemas.microsoft.com/office/drawing/2014/main" id="{E9FCD95E-D364-F0C9-8D03-916ABC8075A7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7" name="Cube 4376">
              <a:extLst>
                <a:ext uri="{FF2B5EF4-FFF2-40B4-BE49-F238E27FC236}">
                  <a16:creationId xmlns:a16="http://schemas.microsoft.com/office/drawing/2014/main" id="{E11D04E1-92CB-71F6-9F3B-3F4E45C6F941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8" name="Cube 4377">
              <a:extLst>
                <a:ext uri="{FF2B5EF4-FFF2-40B4-BE49-F238E27FC236}">
                  <a16:creationId xmlns:a16="http://schemas.microsoft.com/office/drawing/2014/main" id="{137AF238-7124-68E3-9058-3A5190C4C133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9" name="Cube 4378">
              <a:extLst>
                <a:ext uri="{FF2B5EF4-FFF2-40B4-BE49-F238E27FC236}">
                  <a16:creationId xmlns:a16="http://schemas.microsoft.com/office/drawing/2014/main" id="{28FBD538-FE4D-2FA5-60FB-B99B171AC191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80" name="Cube 4379">
              <a:extLst>
                <a:ext uri="{FF2B5EF4-FFF2-40B4-BE49-F238E27FC236}">
                  <a16:creationId xmlns:a16="http://schemas.microsoft.com/office/drawing/2014/main" id="{8B97D8F2-87F5-1F50-C431-2E1776852EE3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81" name="Cube 4380">
              <a:extLst>
                <a:ext uri="{FF2B5EF4-FFF2-40B4-BE49-F238E27FC236}">
                  <a16:creationId xmlns:a16="http://schemas.microsoft.com/office/drawing/2014/main" id="{9D8D57D4-694C-8375-9402-28EC7BE8F750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82" name="Cube 4381">
              <a:extLst>
                <a:ext uri="{FF2B5EF4-FFF2-40B4-BE49-F238E27FC236}">
                  <a16:creationId xmlns:a16="http://schemas.microsoft.com/office/drawing/2014/main" id="{D48B05C9-E978-839E-F4F2-8A37CC6BD819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83" name="Cube 4382">
              <a:extLst>
                <a:ext uri="{FF2B5EF4-FFF2-40B4-BE49-F238E27FC236}">
                  <a16:creationId xmlns:a16="http://schemas.microsoft.com/office/drawing/2014/main" id="{D82207C1-23A1-A667-7CE3-A4F84A427A1F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84" name="Cube 4383">
              <a:extLst>
                <a:ext uri="{FF2B5EF4-FFF2-40B4-BE49-F238E27FC236}">
                  <a16:creationId xmlns:a16="http://schemas.microsoft.com/office/drawing/2014/main" id="{64C1BBC4-B871-0476-A733-C3D8BC3E771C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85" name="Cube 4384">
              <a:extLst>
                <a:ext uri="{FF2B5EF4-FFF2-40B4-BE49-F238E27FC236}">
                  <a16:creationId xmlns:a16="http://schemas.microsoft.com/office/drawing/2014/main" id="{3FB84040-1DAC-DF86-3342-58021BBD651A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86" name="Cube 4385">
              <a:extLst>
                <a:ext uri="{FF2B5EF4-FFF2-40B4-BE49-F238E27FC236}">
                  <a16:creationId xmlns:a16="http://schemas.microsoft.com/office/drawing/2014/main" id="{0D393811-9002-0AF5-5276-824A4F05E517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87" name="Cube 4386">
              <a:extLst>
                <a:ext uri="{FF2B5EF4-FFF2-40B4-BE49-F238E27FC236}">
                  <a16:creationId xmlns:a16="http://schemas.microsoft.com/office/drawing/2014/main" id="{166609AA-862A-5D27-F384-FCB0297AF201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88" name="Cube 4387">
              <a:extLst>
                <a:ext uri="{FF2B5EF4-FFF2-40B4-BE49-F238E27FC236}">
                  <a16:creationId xmlns:a16="http://schemas.microsoft.com/office/drawing/2014/main" id="{8A4C7CA5-7BFB-115E-844D-E8E5183CE032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389" name="Group 4388">
            <a:extLst>
              <a:ext uri="{FF2B5EF4-FFF2-40B4-BE49-F238E27FC236}">
                <a16:creationId xmlns:a16="http://schemas.microsoft.com/office/drawing/2014/main" id="{741126D1-1908-B3B5-74E5-A94BCDBDBD7C}"/>
              </a:ext>
            </a:extLst>
          </p:cNvPr>
          <p:cNvGrpSpPr/>
          <p:nvPr/>
        </p:nvGrpSpPr>
        <p:grpSpPr>
          <a:xfrm>
            <a:off x="2404556" y="1008000"/>
            <a:ext cx="986650" cy="2092580"/>
            <a:chOff x="1517411" y="2517528"/>
            <a:chExt cx="986650" cy="2092580"/>
          </a:xfrm>
          <a:solidFill>
            <a:schemeClr val="accent2"/>
          </a:solidFill>
        </p:grpSpPr>
        <p:sp>
          <p:nvSpPr>
            <p:cNvPr id="4390" name="Cube 4389">
              <a:extLst>
                <a:ext uri="{FF2B5EF4-FFF2-40B4-BE49-F238E27FC236}">
                  <a16:creationId xmlns:a16="http://schemas.microsoft.com/office/drawing/2014/main" id="{541A6DAD-E194-BF56-499A-590549C6241C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91" name="Cube 4390">
              <a:extLst>
                <a:ext uri="{FF2B5EF4-FFF2-40B4-BE49-F238E27FC236}">
                  <a16:creationId xmlns:a16="http://schemas.microsoft.com/office/drawing/2014/main" id="{695E5463-F6F5-7DF3-0F5C-A5A09A76A39F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92" name="Cube 4391">
              <a:extLst>
                <a:ext uri="{FF2B5EF4-FFF2-40B4-BE49-F238E27FC236}">
                  <a16:creationId xmlns:a16="http://schemas.microsoft.com/office/drawing/2014/main" id="{F3C2EB43-D342-3E5E-7D9A-47D31285178C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93" name="Cube 4392">
              <a:extLst>
                <a:ext uri="{FF2B5EF4-FFF2-40B4-BE49-F238E27FC236}">
                  <a16:creationId xmlns:a16="http://schemas.microsoft.com/office/drawing/2014/main" id="{E7EBF806-F0BE-75DC-3A03-42E100D65C43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94" name="Cube 4393">
              <a:extLst>
                <a:ext uri="{FF2B5EF4-FFF2-40B4-BE49-F238E27FC236}">
                  <a16:creationId xmlns:a16="http://schemas.microsoft.com/office/drawing/2014/main" id="{6799FB37-E720-8884-49DA-18B41191AE12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95" name="Cube 4394">
              <a:extLst>
                <a:ext uri="{FF2B5EF4-FFF2-40B4-BE49-F238E27FC236}">
                  <a16:creationId xmlns:a16="http://schemas.microsoft.com/office/drawing/2014/main" id="{763FF383-5F16-0999-DE56-52EFB9C1E0C4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96" name="Cube 4395">
              <a:extLst>
                <a:ext uri="{FF2B5EF4-FFF2-40B4-BE49-F238E27FC236}">
                  <a16:creationId xmlns:a16="http://schemas.microsoft.com/office/drawing/2014/main" id="{0F98F2FB-9506-E31E-8B71-F8D20AE43D51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97" name="Cube 4396">
              <a:extLst>
                <a:ext uri="{FF2B5EF4-FFF2-40B4-BE49-F238E27FC236}">
                  <a16:creationId xmlns:a16="http://schemas.microsoft.com/office/drawing/2014/main" id="{B09A1E2C-859F-4154-5A57-E79CD1DF83E9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98" name="Cube 4397">
              <a:extLst>
                <a:ext uri="{FF2B5EF4-FFF2-40B4-BE49-F238E27FC236}">
                  <a16:creationId xmlns:a16="http://schemas.microsoft.com/office/drawing/2014/main" id="{3C9F2371-4BC4-4AF4-565C-902DC96E674D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99" name="Cube 4398">
              <a:extLst>
                <a:ext uri="{FF2B5EF4-FFF2-40B4-BE49-F238E27FC236}">
                  <a16:creationId xmlns:a16="http://schemas.microsoft.com/office/drawing/2014/main" id="{5E11164A-2BF3-3417-FD42-486D6597BDD8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0" name="Cube 4399">
              <a:extLst>
                <a:ext uri="{FF2B5EF4-FFF2-40B4-BE49-F238E27FC236}">
                  <a16:creationId xmlns:a16="http://schemas.microsoft.com/office/drawing/2014/main" id="{E60EED97-3D55-A7CE-EAFB-553245A0CA01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1" name="Cube 4400">
              <a:extLst>
                <a:ext uri="{FF2B5EF4-FFF2-40B4-BE49-F238E27FC236}">
                  <a16:creationId xmlns:a16="http://schemas.microsoft.com/office/drawing/2014/main" id="{4DC366FD-360F-892C-50A4-B552CF77D67F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2" name="Cube 4401">
              <a:extLst>
                <a:ext uri="{FF2B5EF4-FFF2-40B4-BE49-F238E27FC236}">
                  <a16:creationId xmlns:a16="http://schemas.microsoft.com/office/drawing/2014/main" id="{D3BC5175-7246-25EB-5907-89455FB2510D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3" name="Cube 4402">
              <a:extLst>
                <a:ext uri="{FF2B5EF4-FFF2-40B4-BE49-F238E27FC236}">
                  <a16:creationId xmlns:a16="http://schemas.microsoft.com/office/drawing/2014/main" id="{6625B5BE-AED5-B046-AEEB-BD8CEBF6C23F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4" name="Cube 4403">
              <a:extLst>
                <a:ext uri="{FF2B5EF4-FFF2-40B4-BE49-F238E27FC236}">
                  <a16:creationId xmlns:a16="http://schemas.microsoft.com/office/drawing/2014/main" id="{A3DA1841-F76E-394A-690C-55CE412746EA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5" name="Cube 4404">
              <a:extLst>
                <a:ext uri="{FF2B5EF4-FFF2-40B4-BE49-F238E27FC236}">
                  <a16:creationId xmlns:a16="http://schemas.microsoft.com/office/drawing/2014/main" id="{706DBE1D-CE90-9D2C-8C39-DA45DD9A47C9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6" name="Cube 4405">
              <a:extLst>
                <a:ext uri="{FF2B5EF4-FFF2-40B4-BE49-F238E27FC236}">
                  <a16:creationId xmlns:a16="http://schemas.microsoft.com/office/drawing/2014/main" id="{8358BBF9-8677-80E0-7F2B-06C00D948C76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7" name="Cube 4406">
              <a:extLst>
                <a:ext uri="{FF2B5EF4-FFF2-40B4-BE49-F238E27FC236}">
                  <a16:creationId xmlns:a16="http://schemas.microsoft.com/office/drawing/2014/main" id="{0430BCB6-8FDE-213F-7708-1B56A6A63F5B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8" name="Cube 4407">
              <a:extLst>
                <a:ext uri="{FF2B5EF4-FFF2-40B4-BE49-F238E27FC236}">
                  <a16:creationId xmlns:a16="http://schemas.microsoft.com/office/drawing/2014/main" id="{45474CD4-CE48-B398-B45D-CA2BDDCF1D1E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9" name="Cube 4408">
              <a:extLst>
                <a:ext uri="{FF2B5EF4-FFF2-40B4-BE49-F238E27FC236}">
                  <a16:creationId xmlns:a16="http://schemas.microsoft.com/office/drawing/2014/main" id="{566B2075-D8E1-FBCB-6F8A-06FE155F9B76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0" name="Cube 4409">
              <a:extLst>
                <a:ext uri="{FF2B5EF4-FFF2-40B4-BE49-F238E27FC236}">
                  <a16:creationId xmlns:a16="http://schemas.microsoft.com/office/drawing/2014/main" id="{A3001B74-6F83-9528-E218-56E1C05A1899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1" name="Cube 4410">
              <a:extLst>
                <a:ext uri="{FF2B5EF4-FFF2-40B4-BE49-F238E27FC236}">
                  <a16:creationId xmlns:a16="http://schemas.microsoft.com/office/drawing/2014/main" id="{7408C77F-E42B-9463-8E38-5587C4DB5DC2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2" name="Cube 4411">
              <a:extLst>
                <a:ext uri="{FF2B5EF4-FFF2-40B4-BE49-F238E27FC236}">
                  <a16:creationId xmlns:a16="http://schemas.microsoft.com/office/drawing/2014/main" id="{E3AAFD35-2CAF-1686-9014-999890FB43A1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3" name="Cube 4412">
              <a:extLst>
                <a:ext uri="{FF2B5EF4-FFF2-40B4-BE49-F238E27FC236}">
                  <a16:creationId xmlns:a16="http://schemas.microsoft.com/office/drawing/2014/main" id="{BFDC528C-EC12-B8C0-9602-5A92E018D700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4" name="Cube 4413">
              <a:extLst>
                <a:ext uri="{FF2B5EF4-FFF2-40B4-BE49-F238E27FC236}">
                  <a16:creationId xmlns:a16="http://schemas.microsoft.com/office/drawing/2014/main" id="{D0C75B36-BE90-5CDF-84EA-30AA50382DCB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5" name="Cube 4414">
              <a:extLst>
                <a:ext uri="{FF2B5EF4-FFF2-40B4-BE49-F238E27FC236}">
                  <a16:creationId xmlns:a16="http://schemas.microsoft.com/office/drawing/2014/main" id="{5C653C1B-3098-0605-9627-5E6F32A3A5C7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6" name="Cube 4415">
              <a:extLst>
                <a:ext uri="{FF2B5EF4-FFF2-40B4-BE49-F238E27FC236}">
                  <a16:creationId xmlns:a16="http://schemas.microsoft.com/office/drawing/2014/main" id="{C5A60345-A8C4-14EE-6162-D7A54492453D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7" name="Cube 4416">
              <a:extLst>
                <a:ext uri="{FF2B5EF4-FFF2-40B4-BE49-F238E27FC236}">
                  <a16:creationId xmlns:a16="http://schemas.microsoft.com/office/drawing/2014/main" id="{5B23A060-E0D5-91E3-8DBE-A53BB81689A1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8" name="Cube 4417">
              <a:extLst>
                <a:ext uri="{FF2B5EF4-FFF2-40B4-BE49-F238E27FC236}">
                  <a16:creationId xmlns:a16="http://schemas.microsoft.com/office/drawing/2014/main" id="{5BC40479-2595-7A75-ADE9-5BC7227E1EBA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9" name="Cube 4418">
              <a:extLst>
                <a:ext uri="{FF2B5EF4-FFF2-40B4-BE49-F238E27FC236}">
                  <a16:creationId xmlns:a16="http://schemas.microsoft.com/office/drawing/2014/main" id="{F91BE36A-0ECF-10E3-B4D1-E2772AFDAEF6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20" name="Cube 4419">
              <a:extLst>
                <a:ext uri="{FF2B5EF4-FFF2-40B4-BE49-F238E27FC236}">
                  <a16:creationId xmlns:a16="http://schemas.microsoft.com/office/drawing/2014/main" id="{E6F78E0E-89D0-E40E-FA49-C65FCCBE2B00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21" name="Cube 4420">
              <a:extLst>
                <a:ext uri="{FF2B5EF4-FFF2-40B4-BE49-F238E27FC236}">
                  <a16:creationId xmlns:a16="http://schemas.microsoft.com/office/drawing/2014/main" id="{C34235E9-AF48-8A71-004E-0DAD9A23E4E4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22" name="Cube 4421">
              <a:extLst>
                <a:ext uri="{FF2B5EF4-FFF2-40B4-BE49-F238E27FC236}">
                  <a16:creationId xmlns:a16="http://schemas.microsoft.com/office/drawing/2014/main" id="{C51531BD-914B-8104-A2DA-3404FDE68025}"/>
                </a:ext>
              </a:extLst>
            </p:cNvPr>
            <p:cNvSpPr/>
            <p:nvPr/>
          </p:nvSpPr>
          <p:spPr>
            <a:xfrm>
              <a:off x="2144061" y="2517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23" name="Cube 4422">
              <a:extLst>
                <a:ext uri="{FF2B5EF4-FFF2-40B4-BE49-F238E27FC236}">
                  <a16:creationId xmlns:a16="http://schemas.microsoft.com/office/drawing/2014/main" id="{AC155391-6035-541D-EBCD-C0C112BFF517}"/>
                </a:ext>
              </a:extLst>
            </p:cNvPr>
            <p:cNvSpPr/>
            <p:nvPr/>
          </p:nvSpPr>
          <p:spPr>
            <a:xfrm>
              <a:off x="2054537" y="2607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24" name="Cube 4423">
              <a:extLst>
                <a:ext uri="{FF2B5EF4-FFF2-40B4-BE49-F238E27FC236}">
                  <a16:creationId xmlns:a16="http://schemas.microsoft.com/office/drawing/2014/main" id="{46B7711D-496D-8A65-7DFF-A3B2E3E42E79}"/>
                </a:ext>
              </a:extLst>
            </p:cNvPr>
            <p:cNvSpPr/>
            <p:nvPr/>
          </p:nvSpPr>
          <p:spPr>
            <a:xfrm>
              <a:off x="1965016" y="2698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25" name="Cube 4424">
              <a:extLst>
                <a:ext uri="{FF2B5EF4-FFF2-40B4-BE49-F238E27FC236}">
                  <a16:creationId xmlns:a16="http://schemas.microsoft.com/office/drawing/2014/main" id="{4B60C912-7CA7-0FCE-F98B-FC6AD18E1E20}"/>
                </a:ext>
              </a:extLst>
            </p:cNvPr>
            <p:cNvSpPr/>
            <p:nvPr/>
          </p:nvSpPr>
          <p:spPr>
            <a:xfrm>
              <a:off x="1875495" y="2788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26" name="Cube 4425">
              <a:extLst>
                <a:ext uri="{FF2B5EF4-FFF2-40B4-BE49-F238E27FC236}">
                  <a16:creationId xmlns:a16="http://schemas.microsoft.com/office/drawing/2014/main" id="{30740CBF-D6BD-92C3-AF45-21CC0EEBD327}"/>
                </a:ext>
              </a:extLst>
            </p:cNvPr>
            <p:cNvSpPr/>
            <p:nvPr/>
          </p:nvSpPr>
          <p:spPr>
            <a:xfrm>
              <a:off x="1785974" y="2879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27" name="Cube 4426">
              <a:extLst>
                <a:ext uri="{FF2B5EF4-FFF2-40B4-BE49-F238E27FC236}">
                  <a16:creationId xmlns:a16="http://schemas.microsoft.com/office/drawing/2014/main" id="{A766C938-4FD5-4CC8-97FC-CD01944F23CE}"/>
                </a:ext>
              </a:extLst>
            </p:cNvPr>
            <p:cNvSpPr/>
            <p:nvPr/>
          </p:nvSpPr>
          <p:spPr>
            <a:xfrm>
              <a:off x="1696453" y="2969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28" name="Cube 4427">
              <a:extLst>
                <a:ext uri="{FF2B5EF4-FFF2-40B4-BE49-F238E27FC236}">
                  <a16:creationId xmlns:a16="http://schemas.microsoft.com/office/drawing/2014/main" id="{C5652160-371B-CD99-707F-1196E4CAECD4}"/>
                </a:ext>
              </a:extLst>
            </p:cNvPr>
            <p:cNvSpPr/>
            <p:nvPr/>
          </p:nvSpPr>
          <p:spPr>
            <a:xfrm>
              <a:off x="1606932" y="3060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29" name="Cube 4428">
              <a:extLst>
                <a:ext uri="{FF2B5EF4-FFF2-40B4-BE49-F238E27FC236}">
                  <a16:creationId xmlns:a16="http://schemas.microsoft.com/office/drawing/2014/main" id="{578139B1-6F15-931D-1B30-2E6E6F287959}"/>
                </a:ext>
              </a:extLst>
            </p:cNvPr>
            <p:cNvSpPr/>
            <p:nvPr/>
          </p:nvSpPr>
          <p:spPr>
            <a:xfrm>
              <a:off x="1517411" y="3150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430" name="Group 4429">
            <a:extLst>
              <a:ext uri="{FF2B5EF4-FFF2-40B4-BE49-F238E27FC236}">
                <a16:creationId xmlns:a16="http://schemas.microsoft.com/office/drawing/2014/main" id="{71DE2196-93B6-14EE-A984-25E444AC920F}"/>
              </a:ext>
            </a:extLst>
          </p:cNvPr>
          <p:cNvGrpSpPr/>
          <p:nvPr/>
        </p:nvGrpSpPr>
        <p:grpSpPr>
          <a:xfrm>
            <a:off x="2674411" y="2124000"/>
            <a:ext cx="986650" cy="2092580"/>
            <a:chOff x="1517411" y="2792003"/>
            <a:chExt cx="986650" cy="2092580"/>
          </a:xfrm>
          <a:solidFill>
            <a:schemeClr val="accent6"/>
          </a:solidFill>
        </p:grpSpPr>
        <p:sp>
          <p:nvSpPr>
            <p:cNvPr id="4431" name="Cube 4430">
              <a:extLst>
                <a:ext uri="{FF2B5EF4-FFF2-40B4-BE49-F238E27FC236}">
                  <a16:creationId xmlns:a16="http://schemas.microsoft.com/office/drawing/2014/main" id="{BAA6DA75-3E33-5377-3759-A52D0471BD70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32" name="Cube 4431">
              <a:extLst>
                <a:ext uri="{FF2B5EF4-FFF2-40B4-BE49-F238E27FC236}">
                  <a16:creationId xmlns:a16="http://schemas.microsoft.com/office/drawing/2014/main" id="{F59AAC98-82A3-7ADF-3A3C-524D18627EAF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33" name="Cube 4432">
              <a:extLst>
                <a:ext uri="{FF2B5EF4-FFF2-40B4-BE49-F238E27FC236}">
                  <a16:creationId xmlns:a16="http://schemas.microsoft.com/office/drawing/2014/main" id="{6ACDD120-0ECD-6003-383E-B87EDC18E99F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34" name="Cube 4433">
              <a:extLst>
                <a:ext uri="{FF2B5EF4-FFF2-40B4-BE49-F238E27FC236}">
                  <a16:creationId xmlns:a16="http://schemas.microsoft.com/office/drawing/2014/main" id="{0315BE6C-B247-1A31-0935-40905D4B4CF2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35" name="Cube 4434">
              <a:extLst>
                <a:ext uri="{FF2B5EF4-FFF2-40B4-BE49-F238E27FC236}">
                  <a16:creationId xmlns:a16="http://schemas.microsoft.com/office/drawing/2014/main" id="{BF78702A-D41C-4BBB-F344-800B4396D468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36" name="Cube 4435">
              <a:extLst>
                <a:ext uri="{FF2B5EF4-FFF2-40B4-BE49-F238E27FC236}">
                  <a16:creationId xmlns:a16="http://schemas.microsoft.com/office/drawing/2014/main" id="{21503A6E-85B8-D71B-91CE-9D47DEA61EFB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37" name="Cube 4436">
              <a:extLst>
                <a:ext uri="{FF2B5EF4-FFF2-40B4-BE49-F238E27FC236}">
                  <a16:creationId xmlns:a16="http://schemas.microsoft.com/office/drawing/2014/main" id="{90800072-478B-7FD0-EA22-E8804C4DF600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438" name="Cube 4437">
              <a:extLst>
                <a:ext uri="{FF2B5EF4-FFF2-40B4-BE49-F238E27FC236}">
                  <a16:creationId xmlns:a16="http://schemas.microsoft.com/office/drawing/2014/main" id="{1B025571-F2D8-1956-5387-D534C43CBD44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39" name="Cube 4438">
              <a:extLst>
                <a:ext uri="{FF2B5EF4-FFF2-40B4-BE49-F238E27FC236}">
                  <a16:creationId xmlns:a16="http://schemas.microsoft.com/office/drawing/2014/main" id="{4F383F79-0BDE-2D04-29FA-0435EF838879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40" name="Cube 4439">
              <a:extLst>
                <a:ext uri="{FF2B5EF4-FFF2-40B4-BE49-F238E27FC236}">
                  <a16:creationId xmlns:a16="http://schemas.microsoft.com/office/drawing/2014/main" id="{CD5B7201-4B7B-B611-14D6-C6F4F42E8EF2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41" name="Cube 4440">
              <a:extLst>
                <a:ext uri="{FF2B5EF4-FFF2-40B4-BE49-F238E27FC236}">
                  <a16:creationId xmlns:a16="http://schemas.microsoft.com/office/drawing/2014/main" id="{3B3D5AF8-3FA8-837B-F267-EFDD5291DB9D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42" name="Cube 4441">
              <a:extLst>
                <a:ext uri="{FF2B5EF4-FFF2-40B4-BE49-F238E27FC236}">
                  <a16:creationId xmlns:a16="http://schemas.microsoft.com/office/drawing/2014/main" id="{E549A438-8E27-0FDB-62AE-30CFB72CEBFA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43" name="Cube 4442">
              <a:extLst>
                <a:ext uri="{FF2B5EF4-FFF2-40B4-BE49-F238E27FC236}">
                  <a16:creationId xmlns:a16="http://schemas.microsoft.com/office/drawing/2014/main" id="{6561CED4-5CFE-9FBD-2C00-EEDCB757E600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44" name="Cube 4443">
              <a:extLst>
                <a:ext uri="{FF2B5EF4-FFF2-40B4-BE49-F238E27FC236}">
                  <a16:creationId xmlns:a16="http://schemas.microsoft.com/office/drawing/2014/main" id="{8A5C7CB8-BAA0-9A68-71F3-E499B7F5BD9A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45" name="Cube 4444">
              <a:extLst>
                <a:ext uri="{FF2B5EF4-FFF2-40B4-BE49-F238E27FC236}">
                  <a16:creationId xmlns:a16="http://schemas.microsoft.com/office/drawing/2014/main" id="{98EE171C-5133-506F-DFF5-B5643AD8C8F3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46" name="Cube 4445">
              <a:extLst>
                <a:ext uri="{FF2B5EF4-FFF2-40B4-BE49-F238E27FC236}">
                  <a16:creationId xmlns:a16="http://schemas.microsoft.com/office/drawing/2014/main" id="{628EB9B2-D555-AA95-08C6-C241925CA769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47" name="Cube 4446">
              <a:extLst>
                <a:ext uri="{FF2B5EF4-FFF2-40B4-BE49-F238E27FC236}">
                  <a16:creationId xmlns:a16="http://schemas.microsoft.com/office/drawing/2014/main" id="{5D53D610-91C7-36FA-68FB-EA1A6964EFA8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48" name="Cube 4447">
              <a:extLst>
                <a:ext uri="{FF2B5EF4-FFF2-40B4-BE49-F238E27FC236}">
                  <a16:creationId xmlns:a16="http://schemas.microsoft.com/office/drawing/2014/main" id="{9B6CB316-4E90-87F5-688E-44D58DA137D3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49" name="Cube 4448">
              <a:extLst>
                <a:ext uri="{FF2B5EF4-FFF2-40B4-BE49-F238E27FC236}">
                  <a16:creationId xmlns:a16="http://schemas.microsoft.com/office/drawing/2014/main" id="{650AB429-1411-473A-7A7E-86CA46235D88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0" name="Cube 4449">
              <a:extLst>
                <a:ext uri="{FF2B5EF4-FFF2-40B4-BE49-F238E27FC236}">
                  <a16:creationId xmlns:a16="http://schemas.microsoft.com/office/drawing/2014/main" id="{03661E48-202A-3146-8B67-27125B5D56FF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1" name="Cube 4450">
              <a:extLst>
                <a:ext uri="{FF2B5EF4-FFF2-40B4-BE49-F238E27FC236}">
                  <a16:creationId xmlns:a16="http://schemas.microsoft.com/office/drawing/2014/main" id="{D39A25BA-169A-3732-EB14-6FF4A5FD4AC6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2" name="Cube 4451">
              <a:extLst>
                <a:ext uri="{FF2B5EF4-FFF2-40B4-BE49-F238E27FC236}">
                  <a16:creationId xmlns:a16="http://schemas.microsoft.com/office/drawing/2014/main" id="{18E0F038-0049-7921-8CF5-C0E95E4DC448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3" name="Cube 4452">
              <a:extLst>
                <a:ext uri="{FF2B5EF4-FFF2-40B4-BE49-F238E27FC236}">
                  <a16:creationId xmlns:a16="http://schemas.microsoft.com/office/drawing/2014/main" id="{F9F170AB-3B8F-0D06-CD14-52C1FEDEAA82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4" name="Cube 4453">
              <a:extLst>
                <a:ext uri="{FF2B5EF4-FFF2-40B4-BE49-F238E27FC236}">
                  <a16:creationId xmlns:a16="http://schemas.microsoft.com/office/drawing/2014/main" id="{36057C3B-FD21-F4AB-03D4-40D2ADE1D04D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5" name="Cube 4454">
              <a:extLst>
                <a:ext uri="{FF2B5EF4-FFF2-40B4-BE49-F238E27FC236}">
                  <a16:creationId xmlns:a16="http://schemas.microsoft.com/office/drawing/2014/main" id="{F389081B-80B3-B11C-7463-D748F5472E23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6" name="Cube 4455">
              <a:extLst>
                <a:ext uri="{FF2B5EF4-FFF2-40B4-BE49-F238E27FC236}">
                  <a16:creationId xmlns:a16="http://schemas.microsoft.com/office/drawing/2014/main" id="{69B52A03-0AAF-8FDC-EB43-FEB731E36487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7" name="Cube 4456">
              <a:extLst>
                <a:ext uri="{FF2B5EF4-FFF2-40B4-BE49-F238E27FC236}">
                  <a16:creationId xmlns:a16="http://schemas.microsoft.com/office/drawing/2014/main" id="{1A01B7E9-BA4B-0080-6F0A-DCD943446EB8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8" name="Cube 4457">
              <a:extLst>
                <a:ext uri="{FF2B5EF4-FFF2-40B4-BE49-F238E27FC236}">
                  <a16:creationId xmlns:a16="http://schemas.microsoft.com/office/drawing/2014/main" id="{91C3789E-21BF-3A15-A540-E3A73238C1AA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9" name="Cube 4458">
              <a:extLst>
                <a:ext uri="{FF2B5EF4-FFF2-40B4-BE49-F238E27FC236}">
                  <a16:creationId xmlns:a16="http://schemas.microsoft.com/office/drawing/2014/main" id="{AFBE05D9-6F9A-B7CB-0BFC-D9F0E8F73BC1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0" name="Cube 4459">
              <a:extLst>
                <a:ext uri="{FF2B5EF4-FFF2-40B4-BE49-F238E27FC236}">
                  <a16:creationId xmlns:a16="http://schemas.microsoft.com/office/drawing/2014/main" id="{7146C9D4-36CF-A378-F967-0A7B25D0E9C5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1" name="Cube 4460">
              <a:extLst>
                <a:ext uri="{FF2B5EF4-FFF2-40B4-BE49-F238E27FC236}">
                  <a16:creationId xmlns:a16="http://schemas.microsoft.com/office/drawing/2014/main" id="{734EC6CD-2B34-A208-B1EC-E80C71D60564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2" name="Cube 4461">
              <a:extLst>
                <a:ext uri="{FF2B5EF4-FFF2-40B4-BE49-F238E27FC236}">
                  <a16:creationId xmlns:a16="http://schemas.microsoft.com/office/drawing/2014/main" id="{9CA3DEB1-78C1-E783-CF1C-8D18898B95D4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3" name="Cube 4462">
              <a:extLst>
                <a:ext uri="{FF2B5EF4-FFF2-40B4-BE49-F238E27FC236}">
                  <a16:creationId xmlns:a16="http://schemas.microsoft.com/office/drawing/2014/main" id="{668D044F-14A4-8742-D6D8-8E2C90E6D185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4" name="Cube 4463">
              <a:extLst>
                <a:ext uri="{FF2B5EF4-FFF2-40B4-BE49-F238E27FC236}">
                  <a16:creationId xmlns:a16="http://schemas.microsoft.com/office/drawing/2014/main" id="{FF64465B-1F19-DFE5-7BDA-A4201464F600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5" name="Cube 4464">
              <a:extLst>
                <a:ext uri="{FF2B5EF4-FFF2-40B4-BE49-F238E27FC236}">
                  <a16:creationId xmlns:a16="http://schemas.microsoft.com/office/drawing/2014/main" id="{62B3162A-50B4-0395-5EC9-267CD180CB53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6" name="Cube 4465">
              <a:extLst>
                <a:ext uri="{FF2B5EF4-FFF2-40B4-BE49-F238E27FC236}">
                  <a16:creationId xmlns:a16="http://schemas.microsoft.com/office/drawing/2014/main" id="{41BD8FA0-477C-713B-9F38-0BF2480BEEE9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7" name="Cube 4466">
              <a:extLst>
                <a:ext uri="{FF2B5EF4-FFF2-40B4-BE49-F238E27FC236}">
                  <a16:creationId xmlns:a16="http://schemas.microsoft.com/office/drawing/2014/main" id="{FF22111F-BC50-DC11-9646-3C4D4CFC7145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8" name="Cube 4467">
              <a:extLst>
                <a:ext uri="{FF2B5EF4-FFF2-40B4-BE49-F238E27FC236}">
                  <a16:creationId xmlns:a16="http://schemas.microsoft.com/office/drawing/2014/main" id="{A930F645-B469-5A6D-0F77-4AB40F63E73A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9" name="Cube 4468">
              <a:extLst>
                <a:ext uri="{FF2B5EF4-FFF2-40B4-BE49-F238E27FC236}">
                  <a16:creationId xmlns:a16="http://schemas.microsoft.com/office/drawing/2014/main" id="{94894841-D801-9AD4-5DA1-31CD48DD7340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70" name="Cube 4469">
              <a:extLst>
                <a:ext uri="{FF2B5EF4-FFF2-40B4-BE49-F238E27FC236}">
                  <a16:creationId xmlns:a16="http://schemas.microsoft.com/office/drawing/2014/main" id="{F8A448AB-5922-CED5-C208-055FB6D24760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471" name="Group 4470">
            <a:extLst>
              <a:ext uri="{FF2B5EF4-FFF2-40B4-BE49-F238E27FC236}">
                <a16:creationId xmlns:a16="http://schemas.microsoft.com/office/drawing/2014/main" id="{5D75807C-47FA-01E3-C8C5-E2F09D0AA93B}"/>
              </a:ext>
            </a:extLst>
          </p:cNvPr>
          <p:cNvGrpSpPr/>
          <p:nvPr/>
        </p:nvGrpSpPr>
        <p:grpSpPr>
          <a:xfrm>
            <a:off x="2962411" y="3204000"/>
            <a:ext cx="986650" cy="2092580"/>
            <a:chOff x="1517411" y="3065293"/>
            <a:chExt cx="986650" cy="2092580"/>
          </a:xfrm>
          <a:solidFill>
            <a:schemeClr val="accent5"/>
          </a:solidFill>
        </p:grpSpPr>
        <p:sp>
          <p:nvSpPr>
            <p:cNvPr id="4472" name="Cube 4471">
              <a:extLst>
                <a:ext uri="{FF2B5EF4-FFF2-40B4-BE49-F238E27FC236}">
                  <a16:creationId xmlns:a16="http://schemas.microsoft.com/office/drawing/2014/main" id="{74F09B09-415B-1F5F-ACF5-5057860D1813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73" name="Cube 4472">
              <a:extLst>
                <a:ext uri="{FF2B5EF4-FFF2-40B4-BE49-F238E27FC236}">
                  <a16:creationId xmlns:a16="http://schemas.microsoft.com/office/drawing/2014/main" id="{6F23196C-9814-6439-BFFC-7D0A689CE1E6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74" name="Cube 4473">
              <a:extLst>
                <a:ext uri="{FF2B5EF4-FFF2-40B4-BE49-F238E27FC236}">
                  <a16:creationId xmlns:a16="http://schemas.microsoft.com/office/drawing/2014/main" id="{A9E3142B-97E8-276E-7262-0AF74F8C6707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75" name="Cube 4474">
              <a:extLst>
                <a:ext uri="{FF2B5EF4-FFF2-40B4-BE49-F238E27FC236}">
                  <a16:creationId xmlns:a16="http://schemas.microsoft.com/office/drawing/2014/main" id="{5597EEEE-B9F8-58CB-F38A-2194935EDE75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76" name="Cube 4475">
              <a:extLst>
                <a:ext uri="{FF2B5EF4-FFF2-40B4-BE49-F238E27FC236}">
                  <a16:creationId xmlns:a16="http://schemas.microsoft.com/office/drawing/2014/main" id="{3C2FFA6D-2D6D-89F3-0F50-9C1C7F740CA6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77" name="Cube 4476">
              <a:extLst>
                <a:ext uri="{FF2B5EF4-FFF2-40B4-BE49-F238E27FC236}">
                  <a16:creationId xmlns:a16="http://schemas.microsoft.com/office/drawing/2014/main" id="{006E784E-7DDD-3BD9-ED69-58DB630E4592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78" name="Cube 4477">
              <a:extLst>
                <a:ext uri="{FF2B5EF4-FFF2-40B4-BE49-F238E27FC236}">
                  <a16:creationId xmlns:a16="http://schemas.microsoft.com/office/drawing/2014/main" id="{9F41376B-3CA5-7DCB-7224-50464DC67915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79" name="Cube 4478">
              <a:extLst>
                <a:ext uri="{FF2B5EF4-FFF2-40B4-BE49-F238E27FC236}">
                  <a16:creationId xmlns:a16="http://schemas.microsoft.com/office/drawing/2014/main" id="{38789F32-BFB0-950E-BCA0-834310478F59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0" name="Cube 4479">
              <a:extLst>
                <a:ext uri="{FF2B5EF4-FFF2-40B4-BE49-F238E27FC236}">
                  <a16:creationId xmlns:a16="http://schemas.microsoft.com/office/drawing/2014/main" id="{7E5F0F66-F64E-970B-7EFA-40CF41BB4241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1" name="Cube 4480">
              <a:extLst>
                <a:ext uri="{FF2B5EF4-FFF2-40B4-BE49-F238E27FC236}">
                  <a16:creationId xmlns:a16="http://schemas.microsoft.com/office/drawing/2014/main" id="{1BCBB149-E763-9E6D-D25C-4D94722AF177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2" name="Cube 4481">
              <a:extLst>
                <a:ext uri="{FF2B5EF4-FFF2-40B4-BE49-F238E27FC236}">
                  <a16:creationId xmlns:a16="http://schemas.microsoft.com/office/drawing/2014/main" id="{17BAF830-86F0-123E-5D08-6A40743D0D5A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3" name="Cube 4482">
              <a:extLst>
                <a:ext uri="{FF2B5EF4-FFF2-40B4-BE49-F238E27FC236}">
                  <a16:creationId xmlns:a16="http://schemas.microsoft.com/office/drawing/2014/main" id="{AAED71C6-98CC-C261-0AFE-B2636C172962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4" name="Cube 4483">
              <a:extLst>
                <a:ext uri="{FF2B5EF4-FFF2-40B4-BE49-F238E27FC236}">
                  <a16:creationId xmlns:a16="http://schemas.microsoft.com/office/drawing/2014/main" id="{83081EBB-4D6B-DC98-67D2-BD6FCA4E5244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5" name="Cube 4484">
              <a:extLst>
                <a:ext uri="{FF2B5EF4-FFF2-40B4-BE49-F238E27FC236}">
                  <a16:creationId xmlns:a16="http://schemas.microsoft.com/office/drawing/2014/main" id="{0493F3DE-C0DF-E400-F879-C37F547C5FD6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6" name="Cube 4485">
              <a:extLst>
                <a:ext uri="{FF2B5EF4-FFF2-40B4-BE49-F238E27FC236}">
                  <a16:creationId xmlns:a16="http://schemas.microsoft.com/office/drawing/2014/main" id="{C80B6CAE-4CD4-38A7-7C81-90AB666F7C1F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7" name="Cube 4486">
              <a:extLst>
                <a:ext uri="{FF2B5EF4-FFF2-40B4-BE49-F238E27FC236}">
                  <a16:creationId xmlns:a16="http://schemas.microsoft.com/office/drawing/2014/main" id="{7BDE16AA-A403-D422-6F7D-0B1456B06DB4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8" name="Cube 4487">
              <a:extLst>
                <a:ext uri="{FF2B5EF4-FFF2-40B4-BE49-F238E27FC236}">
                  <a16:creationId xmlns:a16="http://schemas.microsoft.com/office/drawing/2014/main" id="{1F1146D6-3E93-9F47-6B85-119911E9C035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89" name="Cube 4488">
              <a:extLst>
                <a:ext uri="{FF2B5EF4-FFF2-40B4-BE49-F238E27FC236}">
                  <a16:creationId xmlns:a16="http://schemas.microsoft.com/office/drawing/2014/main" id="{B7FB2EF9-B151-9BC9-D973-BF9390B3A47F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0" name="Cube 4489">
              <a:extLst>
                <a:ext uri="{FF2B5EF4-FFF2-40B4-BE49-F238E27FC236}">
                  <a16:creationId xmlns:a16="http://schemas.microsoft.com/office/drawing/2014/main" id="{25DEB546-6C73-AE0D-5C1C-302B7A26960D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1" name="Cube 4490">
              <a:extLst>
                <a:ext uri="{FF2B5EF4-FFF2-40B4-BE49-F238E27FC236}">
                  <a16:creationId xmlns:a16="http://schemas.microsoft.com/office/drawing/2014/main" id="{29C5A70C-7B1E-42A6-0E5B-75CF0B582708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2" name="Cube 4491">
              <a:extLst>
                <a:ext uri="{FF2B5EF4-FFF2-40B4-BE49-F238E27FC236}">
                  <a16:creationId xmlns:a16="http://schemas.microsoft.com/office/drawing/2014/main" id="{CF724288-9CF3-D4D5-FF42-2233DEED2DEC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3" name="Cube 4492">
              <a:extLst>
                <a:ext uri="{FF2B5EF4-FFF2-40B4-BE49-F238E27FC236}">
                  <a16:creationId xmlns:a16="http://schemas.microsoft.com/office/drawing/2014/main" id="{2B6381B4-5124-12CC-A952-C3557CC183F7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4" name="Cube 4493">
              <a:extLst>
                <a:ext uri="{FF2B5EF4-FFF2-40B4-BE49-F238E27FC236}">
                  <a16:creationId xmlns:a16="http://schemas.microsoft.com/office/drawing/2014/main" id="{073040FD-C57E-3F20-6915-8238427C105D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5" name="Cube 4494">
              <a:extLst>
                <a:ext uri="{FF2B5EF4-FFF2-40B4-BE49-F238E27FC236}">
                  <a16:creationId xmlns:a16="http://schemas.microsoft.com/office/drawing/2014/main" id="{5632E19C-AD67-C720-0CB2-A14F6D09B8A4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6" name="Cube 4495">
              <a:extLst>
                <a:ext uri="{FF2B5EF4-FFF2-40B4-BE49-F238E27FC236}">
                  <a16:creationId xmlns:a16="http://schemas.microsoft.com/office/drawing/2014/main" id="{BF5056F9-DB3F-B78A-04D6-CEAD214D3FA8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7" name="Cube 4496">
              <a:extLst>
                <a:ext uri="{FF2B5EF4-FFF2-40B4-BE49-F238E27FC236}">
                  <a16:creationId xmlns:a16="http://schemas.microsoft.com/office/drawing/2014/main" id="{D3C734BE-A314-2E94-8C50-17D64DD01B4E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8" name="Cube 4497">
              <a:extLst>
                <a:ext uri="{FF2B5EF4-FFF2-40B4-BE49-F238E27FC236}">
                  <a16:creationId xmlns:a16="http://schemas.microsoft.com/office/drawing/2014/main" id="{5378C2C7-69C8-B81E-1D0A-DD2B4F404FC5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99" name="Cube 4498">
              <a:extLst>
                <a:ext uri="{FF2B5EF4-FFF2-40B4-BE49-F238E27FC236}">
                  <a16:creationId xmlns:a16="http://schemas.microsoft.com/office/drawing/2014/main" id="{97098867-2742-BD15-5870-1B5103707798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0" name="Cube 4499">
              <a:extLst>
                <a:ext uri="{FF2B5EF4-FFF2-40B4-BE49-F238E27FC236}">
                  <a16:creationId xmlns:a16="http://schemas.microsoft.com/office/drawing/2014/main" id="{273EFFBA-4FE6-F0DF-6CF2-17436C34ACFC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1" name="Cube 4500">
              <a:extLst>
                <a:ext uri="{FF2B5EF4-FFF2-40B4-BE49-F238E27FC236}">
                  <a16:creationId xmlns:a16="http://schemas.microsoft.com/office/drawing/2014/main" id="{9DE23B70-345A-D4E3-978B-951992A88EDB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2" name="Cube 4501">
              <a:extLst>
                <a:ext uri="{FF2B5EF4-FFF2-40B4-BE49-F238E27FC236}">
                  <a16:creationId xmlns:a16="http://schemas.microsoft.com/office/drawing/2014/main" id="{236EA4F5-4CAC-8BB2-AD58-9A13241E8CEF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3" name="Cube 4502">
              <a:extLst>
                <a:ext uri="{FF2B5EF4-FFF2-40B4-BE49-F238E27FC236}">
                  <a16:creationId xmlns:a16="http://schemas.microsoft.com/office/drawing/2014/main" id="{56B2067F-019B-DF3A-6E58-2B8A2FD9ABC9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4" name="Cube 4503">
              <a:extLst>
                <a:ext uri="{FF2B5EF4-FFF2-40B4-BE49-F238E27FC236}">
                  <a16:creationId xmlns:a16="http://schemas.microsoft.com/office/drawing/2014/main" id="{CA3E2593-37E2-EAC6-E181-E3745A2BEB08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5" name="Cube 4504">
              <a:extLst>
                <a:ext uri="{FF2B5EF4-FFF2-40B4-BE49-F238E27FC236}">
                  <a16:creationId xmlns:a16="http://schemas.microsoft.com/office/drawing/2014/main" id="{A22BB521-D907-B420-4CB6-BA0EED093FAE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6" name="Cube 4505">
              <a:extLst>
                <a:ext uri="{FF2B5EF4-FFF2-40B4-BE49-F238E27FC236}">
                  <a16:creationId xmlns:a16="http://schemas.microsoft.com/office/drawing/2014/main" id="{B2FDF850-FE18-ADFB-8EDC-C56ADD1BC919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7" name="Cube 4506">
              <a:extLst>
                <a:ext uri="{FF2B5EF4-FFF2-40B4-BE49-F238E27FC236}">
                  <a16:creationId xmlns:a16="http://schemas.microsoft.com/office/drawing/2014/main" id="{CED44C0B-315B-91E4-6819-062B4F33F5B2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8" name="Cube 4507">
              <a:extLst>
                <a:ext uri="{FF2B5EF4-FFF2-40B4-BE49-F238E27FC236}">
                  <a16:creationId xmlns:a16="http://schemas.microsoft.com/office/drawing/2014/main" id="{76011347-7A9C-89CB-F586-6FE5BB768F50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09" name="Cube 4508">
              <a:extLst>
                <a:ext uri="{FF2B5EF4-FFF2-40B4-BE49-F238E27FC236}">
                  <a16:creationId xmlns:a16="http://schemas.microsoft.com/office/drawing/2014/main" id="{1B225924-C199-3926-19AC-B36787BBDB3C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10" name="Cube 4509">
              <a:extLst>
                <a:ext uri="{FF2B5EF4-FFF2-40B4-BE49-F238E27FC236}">
                  <a16:creationId xmlns:a16="http://schemas.microsoft.com/office/drawing/2014/main" id="{9B851197-C9F8-227E-20F7-CCEC4A35BBE7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11" name="Cube 4510">
              <a:extLst>
                <a:ext uri="{FF2B5EF4-FFF2-40B4-BE49-F238E27FC236}">
                  <a16:creationId xmlns:a16="http://schemas.microsoft.com/office/drawing/2014/main" id="{ED6A1EDE-5D12-7A62-9930-6BE8C5FA708E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512" name="Group 4511">
            <a:extLst>
              <a:ext uri="{FF2B5EF4-FFF2-40B4-BE49-F238E27FC236}">
                <a16:creationId xmlns:a16="http://schemas.microsoft.com/office/drawing/2014/main" id="{9F430335-EA0E-8613-3DDC-E39EB4D1CD2F}"/>
              </a:ext>
            </a:extLst>
          </p:cNvPr>
          <p:cNvGrpSpPr/>
          <p:nvPr/>
        </p:nvGrpSpPr>
        <p:grpSpPr>
          <a:xfrm>
            <a:off x="2004184" y="5693815"/>
            <a:ext cx="2193229" cy="420354"/>
            <a:chOff x="1666721" y="5693815"/>
            <a:chExt cx="2193229" cy="420354"/>
          </a:xfrm>
        </p:grpSpPr>
        <p:cxnSp>
          <p:nvCxnSpPr>
            <p:cNvPr id="4513" name="Straight Arrow Connector 4512">
              <a:extLst>
                <a:ext uri="{FF2B5EF4-FFF2-40B4-BE49-F238E27FC236}">
                  <a16:creationId xmlns:a16="http://schemas.microsoft.com/office/drawing/2014/main" id="{1787F04E-91AA-49A7-3DAC-F4251AB43377}"/>
                </a:ext>
              </a:extLst>
            </p:cNvPr>
            <p:cNvCxnSpPr>
              <a:cxnSpLocks/>
              <a:stCxn id="4196" idx="2"/>
              <a:endCxn id="4372" idx="2"/>
            </p:cNvCxnSpPr>
            <p:nvPr/>
          </p:nvCxnSpPr>
          <p:spPr>
            <a:xfrm flipV="1">
              <a:off x="1804343" y="5693815"/>
              <a:ext cx="1899557" cy="9668"/>
            </a:xfrm>
            <a:prstGeom prst="straightConnector1">
              <a:avLst/>
            </a:prstGeom>
            <a:ln w="38100">
              <a:solidFill>
                <a:srgbClr val="EE1B2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14" name="TextBox 4513">
              <a:extLst>
                <a:ext uri="{FF2B5EF4-FFF2-40B4-BE49-F238E27FC236}">
                  <a16:creationId xmlns:a16="http://schemas.microsoft.com/office/drawing/2014/main" id="{2C542944-4528-CD35-273F-D921A1D0F56A}"/>
                </a:ext>
              </a:extLst>
            </p:cNvPr>
            <p:cNvSpPr txBox="1"/>
            <p:nvPr/>
          </p:nvSpPr>
          <p:spPr>
            <a:xfrm>
              <a:off x="1666721" y="5714059"/>
              <a:ext cx="21932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000" dirty="0">
                  <a:solidFill>
                    <a:srgbClr val="EE1B24"/>
                  </a:solidFill>
                </a:rPr>
                <a:t>12 Chirp Intervals</a:t>
              </a:r>
            </a:p>
          </p:txBody>
        </p:sp>
      </p:grpSp>
      <p:cxnSp>
        <p:nvCxnSpPr>
          <p:cNvPr id="4515" name="Straight Arrow Connector 4514">
            <a:extLst>
              <a:ext uri="{FF2B5EF4-FFF2-40B4-BE49-F238E27FC236}">
                <a16:creationId xmlns:a16="http://schemas.microsoft.com/office/drawing/2014/main" id="{8EC19B48-9CA6-3D8F-EAAA-F2F1731CC528}"/>
              </a:ext>
            </a:extLst>
          </p:cNvPr>
          <p:cNvCxnSpPr>
            <a:cxnSpLocks/>
          </p:cNvCxnSpPr>
          <p:nvPr/>
        </p:nvCxnSpPr>
        <p:spPr>
          <a:xfrm flipV="1">
            <a:off x="4410397" y="5356582"/>
            <a:ext cx="1015549" cy="10425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16" name="TextBox 4515">
            <a:extLst>
              <a:ext uri="{FF2B5EF4-FFF2-40B4-BE49-F238E27FC236}">
                <a16:creationId xmlns:a16="http://schemas.microsoft.com/office/drawing/2014/main" id="{E47E79BD-27CA-AE0D-6EA1-6AEA6C5F5DE0}"/>
              </a:ext>
            </a:extLst>
          </p:cNvPr>
          <p:cNvSpPr txBox="1"/>
          <p:nvPr/>
        </p:nvSpPr>
        <p:spPr>
          <a:xfrm rot="18840000">
            <a:off x="4752497" y="5478415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Fast Time </a:t>
            </a:r>
          </a:p>
          <a:p>
            <a:r>
              <a:rPr lang="en-US" sz="2000" dirty="0"/>
              <a:t>(Samples)</a:t>
            </a:r>
            <a:endParaRPr lang="en-CH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AE2E70-A8E0-B344-2851-AC9184B61D00}"/>
              </a:ext>
            </a:extLst>
          </p:cNvPr>
          <p:cNvSpPr txBox="1">
            <a:spLocks/>
          </p:cNvSpPr>
          <p:nvPr/>
        </p:nvSpPr>
        <p:spPr>
          <a:xfrm>
            <a:off x="336000" y="0"/>
            <a:ext cx="1152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Low-Ambiguity Doppler Processing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19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0" name="Group 2389">
            <a:extLst>
              <a:ext uri="{FF2B5EF4-FFF2-40B4-BE49-F238E27FC236}">
                <a16:creationId xmlns:a16="http://schemas.microsoft.com/office/drawing/2014/main" id="{0A34DB47-CE8F-F3E3-E75F-52C5A3F6250D}"/>
              </a:ext>
            </a:extLst>
          </p:cNvPr>
          <p:cNvGrpSpPr/>
          <p:nvPr/>
        </p:nvGrpSpPr>
        <p:grpSpPr>
          <a:xfrm>
            <a:off x="15635854" y="3196085"/>
            <a:ext cx="986650" cy="1541055"/>
            <a:chOff x="2278531" y="3237908"/>
            <a:chExt cx="986650" cy="1541055"/>
          </a:xfrm>
          <a:solidFill>
            <a:schemeClr val="accent3"/>
          </a:solidFill>
        </p:grpSpPr>
        <p:sp>
          <p:nvSpPr>
            <p:cNvPr id="2391" name="Cube 2390">
              <a:extLst>
                <a:ext uri="{FF2B5EF4-FFF2-40B4-BE49-F238E27FC236}">
                  <a16:creationId xmlns:a16="http://schemas.microsoft.com/office/drawing/2014/main" id="{6C283BB1-7037-3279-931D-C00287036337}"/>
                </a:ext>
              </a:extLst>
            </p:cNvPr>
            <p:cNvSpPr/>
            <p:nvPr/>
          </p:nvSpPr>
          <p:spPr>
            <a:xfrm>
              <a:off x="2905181" y="37856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2" name="Cube 2391">
              <a:extLst>
                <a:ext uri="{FF2B5EF4-FFF2-40B4-BE49-F238E27FC236}">
                  <a16:creationId xmlns:a16="http://schemas.microsoft.com/office/drawing/2014/main" id="{AD804B5D-1E1E-61D5-5BB5-1C46D03711C6}"/>
                </a:ext>
              </a:extLst>
            </p:cNvPr>
            <p:cNvSpPr/>
            <p:nvPr/>
          </p:nvSpPr>
          <p:spPr>
            <a:xfrm>
              <a:off x="2815657" y="38761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3" name="Cube 2392">
              <a:extLst>
                <a:ext uri="{FF2B5EF4-FFF2-40B4-BE49-F238E27FC236}">
                  <a16:creationId xmlns:a16="http://schemas.microsoft.com/office/drawing/2014/main" id="{67B332C2-8131-CB54-4192-FECC0BB2D316}"/>
                </a:ext>
              </a:extLst>
            </p:cNvPr>
            <p:cNvSpPr/>
            <p:nvPr/>
          </p:nvSpPr>
          <p:spPr>
            <a:xfrm>
              <a:off x="2726136" y="39666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4" name="Cube 2393">
              <a:extLst>
                <a:ext uri="{FF2B5EF4-FFF2-40B4-BE49-F238E27FC236}">
                  <a16:creationId xmlns:a16="http://schemas.microsoft.com/office/drawing/2014/main" id="{48674E1D-03E5-6C33-3491-8541CCF307D0}"/>
                </a:ext>
              </a:extLst>
            </p:cNvPr>
            <p:cNvSpPr/>
            <p:nvPr/>
          </p:nvSpPr>
          <p:spPr>
            <a:xfrm>
              <a:off x="2636615" y="40570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5" name="Cube 2394">
              <a:extLst>
                <a:ext uri="{FF2B5EF4-FFF2-40B4-BE49-F238E27FC236}">
                  <a16:creationId xmlns:a16="http://schemas.microsoft.com/office/drawing/2014/main" id="{6B18EA87-666F-65B9-F084-C9F75B557309}"/>
                </a:ext>
              </a:extLst>
            </p:cNvPr>
            <p:cNvSpPr/>
            <p:nvPr/>
          </p:nvSpPr>
          <p:spPr>
            <a:xfrm>
              <a:off x="2547094" y="41475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6" name="Cube 2395">
              <a:extLst>
                <a:ext uri="{FF2B5EF4-FFF2-40B4-BE49-F238E27FC236}">
                  <a16:creationId xmlns:a16="http://schemas.microsoft.com/office/drawing/2014/main" id="{FE647DF9-2DC0-3E2B-0C81-50DDE755A00E}"/>
                </a:ext>
              </a:extLst>
            </p:cNvPr>
            <p:cNvSpPr/>
            <p:nvPr/>
          </p:nvSpPr>
          <p:spPr>
            <a:xfrm>
              <a:off x="2457573" y="42380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7" name="Cube 2396">
              <a:extLst>
                <a:ext uri="{FF2B5EF4-FFF2-40B4-BE49-F238E27FC236}">
                  <a16:creationId xmlns:a16="http://schemas.microsoft.com/office/drawing/2014/main" id="{A222A029-02CB-9455-4C25-2F7D4D6886FA}"/>
                </a:ext>
              </a:extLst>
            </p:cNvPr>
            <p:cNvSpPr/>
            <p:nvPr/>
          </p:nvSpPr>
          <p:spPr>
            <a:xfrm>
              <a:off x="2368052" y="43284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8" name="Cube 2397">
              <a:extLst>
                <a:ext uri="{FF2B5EF4-FFF2-40B4-BE49-F238E27FC236}">
                  <a16:creationId xmlns:a16="http://schemas.microsoft.com/office/drawing/2014/main" id="{D7313D5C-720A-E1D5-3BDE-2AB95952A86F}"/>
                </a:ext>
              </a:extLst>
            </p:cNvPr>
            <p:cNvSpPr/>
            <p:nvPr/>
          </p:nvSpPr>
          <p:spPr>
            <a:xfrm>
              <a:off x="2278531" y="44189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9" name="Cube 2398">
              <a:extLst>
                <a:ext uri="{FF2B5EF4-FFF2-40B4-BE49-F238E27FC236}">
                  <a16:creationId xmlns:a16="http://schemas.microsoft.com/office/drawing/2014/main" id="{96649073-4E7A-4B9E-4DCE-268692BBD5C4}"/>
                </a:ext>
              </a:extLst>
            </p:cNvPr>
            <p:cNvSpPr/>
            <p:nvPr/>
          </p:nvSpPr>
          <p:spPr>
            <a:xfrm>
              <a:off x="2905181" y="35111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0" name="Cube 2399">
              <a:extLst>
                <a:ext uri="{FF2B5EF4-FFF2-40B4-BE49-F238E27FC236}">
                  <a16:creationId xmlns:a16="http://schemas.microsoft.com/office/drawing/2014/main" id="{A6155061-B6B6-7CEC-C1EC-5499ECE3787D}"/>
                </a:ext>
              </a:extLst>
            </p:cNvPr>
            <p:cNvSpPr/>
            <p:nvPr/>
          </p:nvSpPr>
          <p:spPr>
            <a:xfrm>
              <a:off x="2815657" y="36016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1" name="Cube 2400">
              <a:extLst>
                <a:ext uri="{FF2B5EF4-FFF2-40B4-BE49-F238E27FC236}">
                  <a16:creationId xmlns:a16="http://schemas.microsoft.com/office/drawing/2014/main" id="{15C6628C-4E2D-9292-0A3C-8EA5330BEFD4}"/>
                </a:ext>
              </a:extLst>
            </p:cNvPr>
            <p:cNvSpPr/>
            <p:nvPr/>
          </p:nvSpPr>
          <p:spPr>
            <a:xfrm>
              <a:off x="2726136" y="36921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2" name="Cube 2401">
              <a:extLst>
                <a:ext uri="{FF2B5EF4-FFF2-40B4-BE49-F238E27FC236}">
                  <a16:creationId xmlns:a16="http://schemas.microsoft.com/office/drawing/2014/main" id="{424E2152-AB47-CE52-C9DE-88C81F064537}"/>
                </a:ext>
              </a:extLst>
            </p:cNvPr>
            <p:cNvSpPr/>
            <p:nvPr/>
          </p:nvSpPr>
          <p:spPr>
            <a:xfrm>
              <a:off x="2636615" y="37826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3" name="Cube 2402">
              <a:extLst>
                <a:ext uri="{FF2B5EF4-FFF2-40B4-BE49-F238E27FC236}">
                  <a16:creationId xmlns:a16="http://schemas.microsoft.com/office/drawing/2014/main" id="{B97DC212-7AA6-961C-8AC9-F95FE9C40D60}"/>
                </a:ext>
              </a:extLst>
            </p:cNvPr>
            <p:cNvSpPr/>
            <p:nvPr/>
          </p:nvSpPr>
          <p:spPr>
            <a:xfrm>
              <a:off x="2547094" y="38730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4" name="Cube 2403">
              <a:extLst>
                <a:ext uri="{FF2B5EF4-FFF2-40B4-BE49-F238E27FC236}">
                  <a16:creationId xmlns:a16="http://schemas.microsoft.com/office/drawing/2014/main" id="{9CC3E7C9-B65F-AAB7-6944-CAF912AD94DD}"/>
                </a:ext>
              </a:extLst>
            </p:cNvPr>
            <p:cNvSpPr/>
            <p:nvPr/>
          </p:nvSpPr>
          <p:spPr>
            <a:xfrm>
              <a:off x="2457573" y="39635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5" name="Cube 2404">
              <a:extLst>
                <a:ext uri="{FF2B5EF4-FFF2-40B4-BE49-F238E27FC236}">
                  <a16:creationId xmlns:a16="http://schemas.microsoft.com/office/drawing/2014/main" id="{64712305-05F0-C9DA-DF6D-2AB2FAD4C10F}"/>
                </a:ext>
              </a:extLst>
            </p:cNvPr>
            <p:cNvSpPr/>
            <p:nvPr/>
          </p:nvSpPr>
          <p:spPr>
            <a:xfrm>
              <a:off x="2368052" y="40540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6" name="Cube 2405">
              <a:extLst>
                <a:ext uri="{FF2B5EF4-FFF2-40B4-BE49-F238E27FC236}">
                  <a16:creationId xmlns:a16="http://schemas.microsoft.com/office/drawing/2014/main" id="{C209D00F-26BE-3798-9AF8-2502EDC81380}"/>
                </a:ext>
              </a:extLst>
            </p:cNvPr>
            <p:cNvSpPr/>
            <p:nvPr/>
          </p:nvSpPr>
          <p:spPr>
            <a:xfrm>
              <a:off x="2278531" y="41444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7" name="Cube 2406">
              <a:extLst>
                <a:ext uri="{FF2B5EF4-FFF2-40B4-BE49-F238E27FC236}">
                  <a16:creationId xmlns:a16="http://schemas.microsoft.com/office/drawing/2014/main" id="{FBBA322E-FBD8-31B2-1DA2-E88DCAAF36FD}"/>
                </a:ext>
              </a:extLst>
            </p:cNvPr>
            <p:cNvSpPr/>
            <p:nvPr/>
          </p:nvSpPr>
          <p:spPr>
            <a:xfrm>
              <a:off x="2905181" y="32379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8" name="Cube 2407">
              <a:extLst>
                <a:ext uri="{FF2B5EF4-FFF2-40B4-BE49-F238E27FC236}">
                  <a16:creationId xmlns:a16="http://schemas.microsoft.com/office/drawing/2014/main" id="{1DE3A7B5-567A-D936-7872-0FBE48D997AA}"/>
                </a:ext>
              </a:extLst>
            </p:cNvPr>
            <p:cNvSpPr/>
            <p:nvPr/>
          </p:nvSpPr>
          <p:spPr>
            <a:xfrm>
              <a:off x="2815657" y="33283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9" name="Cube 2408">
              <a:extLst>
                <a:ext uri="{FF2B5EF4-FFF2-40B4-BE49-F238E27FC236}">
                  <a16:creationId xmlns:a16="http://schemas.microsoft.com/office/drawing/2014/main" id="{3C6EA7DC-684B-25DE-44A2-89C4FE324B70}"/>
                </a:ext>
              </a:extLst>
            </p:cNvPr>
            <p:cNvSpPr/>
            <p:nvPr/>
          </p:nvSpPr>
          <p:spPr>
            <a:xfrm>
              <a:off x="2726136" y="34188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0" name="Cube 2409">
              <a:extLst>
                <a:ext uri="{FF2B5EF4-FFF2-40B4-BE49-F238E27FC236}">
                  <a16:creationId xmlns:a16="http://schemas.microsoft.com/office/drawing/2014/main" id="{5DA222CB-9CAF-CAC5-2B17-B7F512DC4455}"/>
                </a:ext>
              </a:extLst>
            </p:cNvPr>
            <p:cNvSpPr/>
            <p:nvPr/>
          </p:nvSpPr>
          <p:spPr>
            <a:xfrm>
              <a:off x="2636615" y="35093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1" name="Cube 2410">
              <a:extLst>
                <a:ext uri="{FF2B5EF4-FFF2-40B4-BE49-F238E27FC236}">
                  <a16:creationId xmlns:a16="http://schemas.microsoft.com/office/drawing/2014/main" id="{6F406A17-2FF6-0623-6013-5355AEC7686D}"/>
                </a:ext>
              </a:extLst>
            </p:cNvPr>
            <p:cNvSpPr/>
            <p:nvPr/>
          </p:nvSpPr>
          <p:spPr>
            <a:xfrm>
              <a:off x="2547094" y="35997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2" name="Cube 2411">
              <a:extLst>
                <a:ext uri="{FF2B5EF4-FFF2-40B4-BE49-F238E27FC236}">
                  <a16:creationId xmlns:a16="http://schemas.microsoft.com/office/drawing/2014/main" id="{FC689E4F-A199-F9A4-7BFF-388ECAABE25D}"/>
                </a:ext>
              </a:extLst>
            </p:cNvPr>
            <p:cNvSpPr/>
            <p:nvPr/>
          </p:nvSpPr>
          <p:spPr>
            <a:xfrm>
              <a:off x="2457573" y="36902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3" name="Cube 2412">
              <a:extLst>
                <a:ext uri="{FF2B5EF4-FFF2-40B4-BE49-F238E27FC236}">
                  <a16:creationId xmlns:a16="http://schemas.microsoft.com/office/drawing/2014/main" id="{771FCC7F-00CA-E331-3E7C-784C4B308F06}"/>
                </a:ext>
              </a:extLst>
            </p:cNvPr>
            <p:cNvSpPr/>
            <p:nvPr/>
          </p:nvSpPr>
          <p:spPr>
            <a:xfrm>
              <a:off x="2368052" y="37807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4" name="Cube 2413">
              <a:extLst>
                <a:ext uri="{FF2B5EF4-FFF2-40B4-BE49-F238E27FC236}">
                  <a16:creationId xmlns:a16="http://schemas.microsoft.com/office/drawing/2014/main" id="{D440A164-3054-42B2-BFA2-D24716C611B9}"/>
                </a:ext>
              </a:extLst>
            </p:cNvPr>
            <p:cNvSpPr/>
            <p:nvPr/>
          </p:nvSpPr>
          <p:spPr>
            <a:xfrm>
              <a:off x="2278531" y="38711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0" name="Text Placeholder 2">
                <a:extLst>
                  <a:ext uri="{FF2B5EF4-FFF2-40B4-BE49-F238E27FC236}">
                    <a16:creationId xmlns:a16="http://schemas.microsoft.com/office/drawing/2014/main" id="{FE852177-8B18-44F2-E226-A5BB78C072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50178" y="3928284"/>
                <a:ext cx="5941762" cy="155499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114300">
                  <a:lnSpc>
                    <a:spcPct val="18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𝑑𝑠𝑖𝑛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𝑘𝑑𝑠𝑖𝑛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𝑣𝑇𝑘</m:t>
                          </m:r>
                        </m:e>
                      </m:d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0" name="Text Placeholder 2">
                <a:extLst>
                  <a:ext uri="{FF2B5EF4-FFF2-40B4-BE49-F238E27FC236}">
                    <a16:creationId xmlns:a16="http://schemas.microsoft.com/office/drawing/2014/main" id="{FE852177-8B18-44F2-E226-A5BB78C07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178" y="3928284"/>
                <a:ext cx="5941762" cy="15549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1" name="Title 1">
            <a:extLst>
              <a:ext uri="{FF2B5EF4-FFF2-40B4-BE49-F238E27FC236}">
                <a16:creationId xmlns:a16="http://schemas.microsoft.com/office/drawing/2014/main" id="{A30636A2-31DD-EA7D-F9AF-D218F9CEE129}"/>
              </a:ext>
            </a:extLst>
          </p:cNvPr>
          <p:cNvSpPr txBox="1">
            <a:spLocks/>
          </p:cNvSpPr>
          <p:nvPr/>
        </p:nvSpPr>
        <p:spPr>
          <a:xfrm>
            <a:off x="336000" y="0"/>
            <a:ext cx="1152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Low-Ambiguity Doppler Processing</a:t>
            </a:r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CF9CF74D-60D3-592E-51C6-21759D5CD5EA}"/>
              </a:ext>
            </a:extLst>
          </p:cNvPr>
          <p:cNvGrpSpPr/>
          <p:nvPr/>
        </p:nvGrpSpPr>
        <p:grpSpPr>
          <a:xfrm>
            <a:off x="3716397" y="985608"/>
            <a:ext cx="8506597" cy="618751"/>
            <a:chOff x="3161040" y="2342886"/>
            <a:chExt cx="8506597" cy="618751"/>
          </a:xfrm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B205F270-8779-4334-77F5-56C530C6C52D}"/>
                </a:ext>
              </a:extLst>
            </p:cNvPr>
            <p:cNvGrpSpPr/>
            <p:nvPr/>
          </p:nvGrpSpPr>
          <p:grpSpPr>
            <a:xfrm>
              <a:off x="3161040" y="2342886"/>
              <a:ext cx="8108633" cy="75782"/>
              <a:chOff x="2041684" y="356323"/>
              <a:chExt cx="8108633" cy="75782"/>
            </a:xfrm>
          </p:grpSpPr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E5FC2D9C-4091-512B-B855-3F760F4917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41684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F818B0C9-A661-6AD7-9B80-4764078020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93247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CB89B3A5-2473-8374-9040-E44838B89D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44810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2BF65826-7645-E1DF-9E46-5E32CD39F6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96374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29E6F0EF-F9D3-9332-FE16-C1D8DF0F3C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08880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28D26E5E-9E2D-EBCE-0F0C-7E81CCEF06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60443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1C2229EB-7406-0FC7-11F6-115C9F6862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12006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3AE6A13F-4F20-3D6E-A5B2-828985798F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3569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8B8198AE-EBAC-AB7D-5EA1-FAF676CF24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19846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A1C7E8CB-B3DA-6771-DA42-ED0F0746B9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71409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32068EBF-911E-0E63-24A7-B4C3945784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22972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D025AD01-9BFB-B08A-376A-61CC9D962B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74535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E26A951C-7212-EC9B-F0F9-5E4489D741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13593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9A6D928-9DC1-66E1-C16E-5E676F2671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65156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DB8C7D73-71F0-9766-42B3-F0F9BD02DD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16719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F6AEFBAC-5920-5212-67A8-85F2E4BACE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68282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D6CCACE5-B9AC-583A-E881-D40EF0AE0E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07340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260A7D2F-BD7C-9FB1-195C-96C10502E1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58903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FF312B1D-1979-62FB-2505-C60519C76F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10466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A6830DE0-65D3-B0D4-DE67-0F6C07B77C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62030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F3F10F22-B47A-3AE3-97B5-AED8E43BAB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1087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36713EE5-5521-32BD-90F6-F0C94139BC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52650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ABA7D0F6-4BEB-323B-7669-8BA77210BE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04213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37F44A9A-1EEE-D2F4-6E87-3374B83E02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55777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064AE204-A161-86B9-B123-6DD9841705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4834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578A20EF-8E92-24A3-AB77-773A2FBE9A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46397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BAD5EACC-935E-25D8-5982-F146FBA504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97960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D35DBDBC-42EC-71CA-4713-763432EA6E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49524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D528B06B-D5E2-657D-CA20-68D63913AE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8581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06DCA1D1-599C-03C0-8FFE-5895F75A9C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0144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24D868CE-D87F-006A-3563-7238BFE190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1707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7194C8F7-0D19-9772-6B81-A277E14923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43271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F7CE538B-D22F-5BEF-1380-2DE06BC606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3891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B870BF13-AD86-AC88-EC25-724E126548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85455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52C33AA9-9DC2-A547-7112-3E6034E949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37018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5FDF0360-8D31-656F-5086-12638370A1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27638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5446BB4C-7AF6-5954-B5B7-1E59161EC5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79202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097E50DF-285C-7863-C50D-AFF9328F97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30765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AF8659DA-19C7-7D7A-7298-D088C183C7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82328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D702CE5C-3A7C-E4B3-6EBA-DCC4EEF283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1385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174A214B-F821-7FCB-3450-1F3AEDC758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72949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87FCEFD-DAAE-7E58-9A4A-80F1A3C9C6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24512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60084FE8-E9E7-969E-151F-3D42158CAD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76075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7DEE1084-0A25-6F93-8B21-473FF51F84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15133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42C2DC1-ACFC-6B2B-530E-B058348363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6696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6C2A27AD-406D-5032-3622-A35B2961B9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18259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5F76D992-B726-2DCD-9BB3-049177DF12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69822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F64523A5-1B86-AA0D-7310-634A45E7EC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54190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2B0D5965-9DB1-C48B-8CC5-6BFC82EA08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05753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3473D145-78D1-BB51-74A9-E44801BC72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57316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0F356EDD-767C-2E53-9E2E-645DB24FA2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47937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31AB28D0-A244-3F17-1A96-7F7390C967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99500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99AEABED-22BA-0A9E-D729-197F2E903E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51063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E601B687-2F94-0517-334D-6B39D04CF6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2628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1BD39108-86D7-699C-BA20-1C9416B0F4A4}"/>
                </a:ext>
              </a:extLst>
            </p:cNvPr>
            <p:cNvSpPr txBox="1"/>
            <p:nvPr/>
          </p:nvSpPr>
          <p:spPr>
            <a:xfrm>
              <a:off x="4050664" y="2499972"/>
              <a:ext cx="76169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2400" dirty="0">
                  <a:solidFill>
                    <a:schemeClr val="tx1"/>
                  </a:solidFill>
                </a:rPr>
                <a:t>RX Array Beamforming using </a:t>
              </a:r>
              <a:r>
                <a:rPr lang="en-US" sz="2400" dirty="0">
                  <a:solidFill>
                    <a:schemeClr val="tx1"/>
                  </a:solidFill>
                </a:rPr>
                <a:t>S</a:t>
              </a:r>
              <a:r>
                <a:rPr lang="en-US" sz="2400" dirty="0"/>
                <a:t>ingle-TX Virtual Array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1E617425-4B11-9B5A-04F8-B97B68CCA23B}"/>
                  </a:ext>
                </a:extLst>
              </p:cNvPr>
              <p:cNvSpPr txBox="1"/>
              <p:nvPr/>
            </p:nvSpPr>
            <p:spPr>
              <a:xfrm>
                <a:off x="5803764" y="2589748"/>
                <a:ext cx="6234592" cy="985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2400" dirty="0">
                    <a:solidFill>
                      <a:schemeClr val="tx1"/>
                    </a:solidFill>
                  </a:rPr>
                  <a:t>2. For every Angle of Reflection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CH" sz="2400" dirty="0">
                    <a:solidFill>
                      <a:schemeClr val="tx1"/>
                    </a:solidFill>
                  </a:rPr>
                  <a:t>, compute </a:t>
                </a:r>
              </a:p>
              <a:p>
                <a:r>
                  <a:rPr lang="en-CH" sz="2400" dirty="0">
                    <a:solidFill>
                      <a:schemeClr val="tx1"/>
                    </a:solidFill>
                  </a:rPr>
                  <a:t>TX steering vector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𝑘𝑑𝑠𝑖𝑛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CH" sz="2400" dirty="0"/>
              </a:p>
            </p:txBody>
          </p:sp>
        </mc:Choice>
        <mc:Fallback xmlns=""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1E617425-4B11-9B5A-04F8-B97B68CCA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764" y="2589748"/>
                <a:ext cx="6234592" cy="985976"/>
              </a:xfrm>
              <a:prstGeom prst="rect">
                <a:avLst/>
              </a:prstGeom>
              <a:blipFill>
                <a:blip r:embed="rId7"/>
                <a:stretch>
                  <a:fillRect l="-1420" t="-5128" r="-406" b="-384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5" name="Straight Connector 434">
            <a:extLst>
              <a:ext uri="{FF2B5EF4-FFF2-40B4-BE49-F238E27FC236}">
                <a16:creationId xmlns:a16="http://schemas.microsoft.com/office/drawing/2014/main" id="{F42EC523-55DD-2D18-BDD8-D32C76F576D9}"/>
              </a:ext>
            </a:extLst>
          </p:cNvPr>
          <p:cNvCxnSpPr>
            <a:cxnSpLocks/>
          </p:cNvCxnSpPr>
          <p:nvPr/>
        </p:nvCxnSpPr>
        <p:spPr>
          <a:xfrm flipH="1">
            <a:off x="6689654" y="4348944"/>
            <a:ext cx="1478538" cy="81761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6" name="Straight Connector 435">
            <a:extLst>
              <a:ext uri="{FF2B5EF4-FFF2-40B4-BE49-F238E27FC236}">
                <a16:creationId xmlns:a16="http://schemas.microsoft.com/office/drawing/2014/main" id="{AE8A8559-182D-08EE-7D55-85C58C9F2DA6}"/>
              </a:ext>
            </a:extLst>
          </p:cNvPr>
          <p:cNvCxnSpPr>
            <a:cxnSpLocks/>
          </p:cNvCxnSpPr>
          <p:nvPr/>
        </p:nvCxnSpPr>
        <p:spPr>
          <a:xfrm flipH="1">
            <a:off x="8964630" y="4348944"/>
            <a:ext cx="1478538" cy="81761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8" name="TextBox 437">
                <a:extLst>
                  <a:ext uri="{FF2B5EF4-FFF2-40B4-BE49-F238E27FC236}">
                    <a16:creationId xmlns:a16="http://schemas.microsoft.com/office/drawing/2014/main" id="{0416F835-282D-AD33-C622-8D5ED7C3CE02}"/>
                  </a:ext>
                </a:extLst>
              </p:cNvPr>
              <p:cNvSpPr txBox="1"/>
              <p:nvPr/>
            </p:nvSpPr>
            <p:spPr>
              <a:xfrm>
                <a:off x="7659022" y="4868133"/>
                <a:ext cx="2524075" cy="1338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">
                  <a:lnSpc>
                    <a:spcPct val="18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𝑣𝑇</m:t>
                      </m:r>
                    </m:oMath>
                  </m:oMathPara>
                </a14:m>
                <a:endParaRPr lang="en-CH" sz="1400" dirty="0"/>
              </a:p>
            </p:txBody>
          </p:sp>
        </mc:Choice>
        <mc:Fallback xmlns="">
          <p:sp>
            <p:nvSpPr>
              <p:cNvPr id="438" name="TextBox 437">
                <a:extLst>
                  <a:ext uri="{FF2B5EF4-FFF2-40B4-BE49-F238E27FC236}">
                    <a16:creationId xmlns:a16="http://schemas.microsoft.com/office/drawing/2014/main" id="{0416F835-282D-AD33-C622-8D5ED7C3C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9022" y="4868133"/>
                <a:ext cx="2524075" cy="13388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3" name="Group 442">
            <a:extLst>
              <a:ext uri="{FF2B5EF4-FFF2-40B4-BE49-F238E27FC236}">
                <a16:creationId xmlns:a16="http://schemas.microsoft.com/office/drawing/2014/main" id="{1091C647-9484-69CC-7D5A-0D506CAE841A}"/>
              </a:ext>
            </a:extLst>
          </p:cNvPr>
          <p:cNvGrpSpPr/>
          <p:nvPr/>
        </p:nvGrpSpPr>
        <p:grpSpPr>
          <a:xfrm>
            <a:off x="5700205" y="1208930"/>
            <a:ext cx="5988452" cy="1686077"/>
            <a:chOff x="5746612" y="1208930"/>
            <a:chExt cx="5988452" cy="16860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2" name="Text Placeholder 2">
                  <a:extLst>
                    <a:ext uri="{FF2B5EF4-FFF2-40B4-BE49-F238E27FC236}">
                      <a16:creationId xmlns:a16="http://schemas.microsoft.com/office/drawing/2014/main" id="{94CAD88D-D4D6-B941-6DA8-EB60D21A61D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613180" y="1208930"/>
                  <a:ext cx="2121884" cy="16860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rm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457200" marR="0" lvl="0" indent="-342900" algn="l" rtl="0" eaLnBrk="1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2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  <a:lvl2pPr marL="914400" marR="0" lvl="1" indent="-342900" algn="l" rtl="0" eaLnBrk="1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24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2pPr>
                  <a:lvl3pPr marL="1371600" marR="0" lvl="2" indent="-342900" algn="l" rtl="0" eaLnBrk="1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20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3pPr>
                  <a:lvl4pPr marL="1828800" marR="0" lvl="3" indent="-342900" algn="l" rtl="0" eaLnBrk="1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4pPr>
                  <a:lvl5pPr marL="2286000" marR="0" lvl="4" indent="-342900" algn="l" rtl="0" eaLnBrk="1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5pPr>
                  <a:lvl6pPr marL="2743200" marR="0" lvl="5" indent="-342900" algn="l" rtl="0" eaLnBrk="1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6pPr>
                  <a:lvl7pPr marL="3200400" marR="0" lvl="6" indent="-342900" algn="l" rtl="0" eaLnBrk="1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7pPr>
                  <a:lvl8pPr marL="3657600" marR="0" lvl="7" indent="-342900" algn="l" rtl="0" eaLnBrk="1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8pPr>
                  <a:lvl9pPr marL="4114800" marR="0" lvl="8" indent="-342900" algn="l" rtl="0" eaLnBrk="1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9pPr>
                </a:lstStyle>
                <a:p>
                  <a:pPr marL="114300" indent="0">
                    <a:lnSpc>
                      <a:spcPct val="18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𝑖𝑑𝑠𝑖𝑛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CH" sz="2400" dirty="0"/>
                </a:p>
                <a:p>
                  <a:pPr marL="114300" indent="0">
                    <a:buFont typeface="Arial"/>
                    <a:buNone/>
                  </a:pPr>
                  <a:endParaRPr lang="en-CH" dirty="0"/>
                </a:p>
              </p:txBody>
            </p:sp>
          </mc:Choice>
          <mc:Fallback xmlns="">
            <p:sp>
              <p:nvSpPr>
                <p:cNvPr id="212" name="Text Placeholder 2">
                  <a:extLst>
                    <a:ext uri="{FF2B5EF4-FFF2-40B4-BE49-F238E27FC236}">
                      <a16:creationId xmlns:a16="http://schemas.microsoft.com/office/drawing/2014/main" id="{94CAD88D-D4D6-B941-6DA8-EB60D21A61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3180" y="1208930"/>
                  <a:ext cx="2121884" cy="16860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2" name="TextBox 441">
              <a:extLst>
                <a:ext uri="{FF2B5EF4-FFF2-40B4-BE49-F238E27FC236}">
                  <a16:creationId xmlns:a16="http://schemas.microsoft.com/office/drawing/2014/main" id="{A946E4B9-2F67-B80A-2CA9-A914B7D079FD}"/>
                </a:ext>
              </a:extLst>
            </p:cNvPr>
            <p:cNvSpPr txBox="1"/>
            <p:nvPr/>
          </p:nvSpPr>
          <p:spPr>
            <a:xfrm>
              <a:off x="5746612" y="1850765"/>
              <a:ext cx="41137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1. Rx Array Phase Diversity</a:t>
              </a:r>
              <a:endParaRPr lang="en-CH" sz="2400" dirty="0"/>
            </a:p>
          </p:txBody>
        </p:sp>
      </p:grpSp>
      <p:sp>
        <p:nvSpPr>
          <p:cNvPr id="444" name="TextBox 443">
            <a:extLst>
              <a:ext uri="{FF2B5EF4-FFF2-40B4-BE49-F238E27FC236}">
                <a16:creationId xmlns:a16="http://schemas.microsoft.com/office/drawing/2014/main" id="{313C54AF-0A84-A6F8-D500-D4D85F64DFB4}"/>
              </a:ext>
            </a:extLst>
          </p:cNvPr>
          <p:cNvSpPr txBox="1"/>
          <p:nvPr/>
        </p:nvSpPr>
        <p:spPr>
          <a:xfrm>
            <a:off x="5803764" y="3786635"/>
            <a:ext cx="5868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3. Multiplying with the complex conjugate </a:t>
            </a:r>
            <a:endParaRPr lang="en-CH" sz="24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4734" name="Straight Connector 4733">
            <a:extLst>
              <a:ext uri="{FF2B5EF4-FFF2-40B4-BE49-F238E27FC236}">
                <a16:creationId xmlns:a16="http://schemas.microsoft.com/office/drawing/2014/main" id="{4F420BB1-93EB-DDF6-2BAB-430782C4DED7}"/>
              </a:ext>
            </a:extLst>
          </p:cNvPr>
          <p:cNvCxnSpPr>
            <a:cxnSpLocks/>
          </p:cNvCxnSpPr>
          <p:nvPr/>
        </p:nvCxnSpPr>
        <p:spPr>
          <a:xfrm>
            <a:off x="4572025" y="1004787"/>
            <a:ext cx="0" cy="518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35" name="Straight Arrow Connector 4734">
            <a:extLst>
              <a:ext uri="{FF2B5EF4-FFF2-40B4-BE49-F238E27FC236}">
                <a16:creationId xmlns:a16="http://schemas.microsoft.com/office/drawing/2014/main" id="{ADDBEE08-F4CF-3F1F-66B2-CE792925C9DE}"/>
              </a:ext>
            </a:extLst>
          </p:cNvPr>
          <p:cNvCxnSpPr>
            <a:cxnSpLocks/>
          </p:cNvCxnSpPr>
          <p:nvPr/>
        </p:nvCxnSpPr>
        <p:spPr>
          <a:xfrm>
            <a:off x="525989" y="6405288"/>
            <a:ext cx="45959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6" name="Straight Arrow Connector 4735">
            <a:extLst>
              <a:ext uri="{FF2B5EF4-FFF2-40B4-BE49-F238E27FC236}">
                <a16:creationId xmlns:a16="http://schemas.microsoft.com/office/drawing/2014/main" id="{D66B10EB-78A7-1CF8-C3EA-D2E7A79BC1FF}"/>
              </a:ext>
            </a:extLst>
          </p:cNvPr>
          <p:cNvCxnSpPr>
            <a:cxnSpLocks/>
          </p:cNvCxnSpPr>
          <p:nvPr/>
        </p:nvCxnSpPr>
        <p:spPr>
          <a:xfrm flipH="1" flipV="1">
            <a:off x="519495" y="890027"/>
            <a:ext cx="0" cy="55152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37" name="Oval 4736">
            <a:extLst>
              <a:ext uri="{FF2B5EF4-FFF2-40B4-BE49-F238E27FC236}">
                <a16:creationId xmlns:a16="http://schemas.microsoft.com/office/drawing/2014/main" id="{14536983-02D2-7B3E-D00D-48F68458BF34}"/>
              </a:ext>
            </a:extLst>
          </p:cNvPr>
          <p:cNvSpPr>
            <a:spLocks noChangeAspect="1"/>
          </p:cNvSpPr>
          <p:nvPr/>
        </p:nvSpPr>
        <p:spPr>
          <a:xfrm flipH="1">
            <a:off x="1645082" y="5097414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738" name="Oval 4737">
            <a:extLst>
              <a:ext uri="{FF2B5EF4-FFF2-40B4-BE49-F238E27FC236}">
                <a16:creationId xmlns:a16="http://schemas.microsoft.com/office/drawing/2014/main" id="{39DC4852-182C-C694-CD54-E382D331E7F3}"/>
              </a:ext>
            </a:extLst>
          </p:cNvPr>
          <p:cNvSpPr>
            <a:spLocks noChangeAspect="1"/>
          </p:cNvSpPr>
          <p:nvPr/>
        </p:nvSpPr>
        <p:spPr>
          <a:xfrm flipH="1">
            <a:off x="1787527" y="5279294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739" name="Oval 4738">
            <a:extLst>
              <a:ext uri="{FF2B5EF4-FFF2-40B4-BE49-F238E27FC236}">
                <a16:creationId xmlns:a16="http://schemas.microsoft.com/office/drawing/2014/main" id="{9933FE3D-3666-A06A-3E42-A08682846D43}"/>
              </a:ext>
            </a:extLst>
          </p:cNvPr>
          <p:cNvSpPr>
            <a:spLocks noChangeAspect="1"/>
          </p:cNvSpPr>
          <p:nvPr/>
        </p:nvSpPr>
        <p:spPr>
          <a:xfrm flipH="1">
            <a:off x="1929972" y="5461174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740" name="TextBox 4739">
            <a:extLst>
              <a:ext uri="{FF2B5EF4-FFF2-40B4-BE49-F238E27FC236}">
                <a16:creationId xmlns:a16="http://schemas.microsoft.com/office/drawing/2014/main" id="{30B41AB9-B8ED-87E3-7577-931821866786}"/>
              </a:ext>
            </a:extLst>
          </p:cNvPr>
          <p:cNvSpPr txBox="1"/>
          <p:nvPr/>
        </p:nvSpPr>
        <p:spPr>
          <a:xfrm rot="16200000">
            <a:off x="-689438" y="3025722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Antenna Space</a:t>
            </a:r>
          </a:p>
        </p:txBody>
      </p:sp>
      <p:sp>
        <p:nvSpPr>
          <p:cNvPr id="4741" name="TextBox 4740">
            <a:extLst>
              <a:ext uri="{FF2B5EF4-FFF2-40B4-BE49-F238E27FC236}">
                <a16:creationId xmlns:a16="http://schemas.microsoft.com/office/drawing/2014/main" id="{EF5BF019-94F4-F56E-590F-89945CCA05E4}"/>
              </a:ext>
            </a:extLst>
          </p:cNvPr>
          <p:cNvSpPr txBox="1"/>
          <p:nvPr/>
        </p:nvSpPr>
        <p:spPr>
          <a:xfrm>
            <a:off x="1608647" y="6424218"/>
            <a:ext cx="2366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Sl</a:t>
            </a:r>
            <a:r>
              <a:rPr lang="en-GB" sz="2000" dirty="0"/>
              <a:t>ow Time (Chirps)</a:t>
            </a:r>
            <a:endParaRPr lang="en-CH" sz="2000" dirty="0"/>
          </a:p>
        </p:txBody>
      </p:sp>
      <p:cxnSp>
        <p:nvCxnSpPr>
          <p:cNvPr id="4742" name="Straight Connector 4741">
            <a:extLst>
              <a:ext uri="{FF2B5EF4-FFF2-40B4-BE49-F238E27FC236}">
                <a16:creationId xmlns:a16="http://schemas.microsoft.com/office/drawing/2014/main" id="{F2B32065-A2E5-4D29-937B-C2DA43B2CC63}"/>
              </a:ext>
            </a:extLst>
          </p:cNvPr>
          <p:cNvCxnSpPr>
            <a:cxnSpLocks/>
          </p:cNvCxnSpPr>
          <p:nvPr/>
        </p:nvCxnSpPr>
        <p:spPr>
          <a:xfrm>
            <a:off x="789888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43" name="Straight Connector 4742">
            <a:extLst>
              <a:ext uri="{FF2B5EF4-FFF2-40B4-BE49-F238E27FC236}">
                <a16:creationId xmlns:a16="http://schemas.microsoft.com/office/drawing/2014/main" id="{B0A9C039-2558-BA16-60E0-6328A485F037}"/>
              </a:ext>
            </a:extLst>
          </p:cNvPr>
          <p:cNvCxnSpPr>
            <a:cxnSpLocks/>
          </p:cNvCxnSpPr>
          <p:nvPr/>
        </p:nvCxnSpPr>
        <p:spPr>
          <a:xfrm>
            <a:off x="1064618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44" name="Straight Connector 4743">
            <a:extLst>
              <a:ext uri="{FF2B5EF4-FFF2-40B4-BE49-F238E27FC236}">
                <a16:creationId xmlns:a16="http://schemas.microsoft.com/office/drawing/2014/main" id="{34695B5C-77B0-9D49-B72A-059EA3FBBD54}"/>
              </a:ext>
            </a:extLst>
          </p:cNvPr>
          <p:cNvCxnSpPr>
            <a:cxnSpLocks/>
          </p:cNvCxnSpPr>
          <p:nvPr/>
        </p:nvCxnSpPr>
        <p:spPr>
          <a:xfrm>
            <a:off x="1336544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45" name="Straight Connector 4744">
            <a:extLst>
              <a:ext uri="{FF2B5EF4-FFF2-40B4-BE49-F238E27FC236}">
                <a16:creationId xmlns:a16="http://schemas.microsoft.com/office/drawing/2014/main" id="{8D4C9C97-38F1-AC17-8D04-06A0077105AA}"/>
              </a:ext>
            </a:extLst>
          </p:cNvPr>
          <p:cNvCxnSpPr>
            <a:cxnSpLocks/>
          </p:cNvCxnSpPr>
          <p:nvPr/>
        </p:nvCxnSpPr>
        <p:spPr>
          <a:xfrm flipH="1" flipV="1">
            <a:off x="517417" y="5290056"/>
            <a:ext cx="4068000" cy="329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46" name="Straight Connector 4745">
            <a:extLst>
              <a:ext uri="{FF2B5EF4-FFF2-40B4-BE49-F238E27FC236}">
                <a16:creationId xmlns:a16="http://schemas.microsoft.com/office/drawing/2014/main" id="{4367F09F-91A2-0EA5-7890-011187FF033C}"/>
              </a:ext>
            </a:extLst>
          </p:cNvPr>
          <p:cNvCxnSpPr>
            <a:cxnSpLocks/>
          </p:cNvCxnSpPr>
          <p:nvPr/>
        </p:nvCxnSpPr>
        <p:spPr>
          <a:xfrm flipH="1">
            <a:off x="517417" y="5017802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47" name="Straight Connector 4746">
            <a:extLst>
              <a:ext uri="{FF2B5EF4-FFF2-40B4-BE49-F238E27FC236}">
                <a16:creationId xmlns:a16="http://schemas.microsoft.com/office/drawing/2014/main" id="{A6E416F6-5C3D-F978-7572-B6877E36211A}"/>
              </a:ext>
            </a:extLst>
          </p:cNvPr>
          <p:cNvCxnSpPr>
            <a:cxnSpLocks/>
          </p:cNvCxnSpPr>
          <p:nvPr/>
        </p:nvCxnSpPr>
        <p:spPr>
          <a:xfrm flipH="1" flipV="1">
            <a:off x="517417" y="5565600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48" name="Straight Connector 4747">
            <a:extLst>
              <a:ext uri="{FF2B5EF4-FFF2-40B4-BE49-F238E27FC236}">
                <a16:creationId xmlns:a16="http://schemas.microsoft.com/office/drawing/2014/main" id="{F68DE2F3-5DC4-F910-7AE0-5C58DA58C878}"/>
              </a:ext>
            </a:extLst>
          </p:cNvPr>
          <p:cNvCxnSpPr>
            <a:cxnSpLocks/>
          </p:cNvCxnSpPr>
          <p:nvPr/>
        </p:nvCxnSpPr>
        <p:spPr>
          <a:xfrm flipH="1">
            <a:off x="517417" y="4473294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49" name="Straight Connector 4748">
            <a:extLst>
              <a:ext uri="{FF2B5EF4-FFF2-40B4-BE49-F238E27FC236}">
                <a16:creationId xmlns:a16="http://schemas.microsoft.com/office/drawing/2014/main" id="{143F0807-2340-B089-7390-5CC154F2BCC3}"/>
              </a:ext>
            </a:extLst>
          </p:cNvPr>
          <p:cNvCxnSpPr>
            <a:cxnSpLocks/>
          </p:cNvCxnSpPr>
          <p:nvPr/>
        </p:nvCxnSpPr>
        <p:spPr>
          <a:xfrm flipH="1">
            <a:off x="517417" y="4745548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50" name="Straight Connector 4749">
            <a:extLst>
              <a:ext uri="{FF2B5EF4-FFF2-40B4-BE49-F238E27FC236}">
                <a16:creationId xmlns:a16="http://schemas.microsoft.com/office/drawing/2014/main" id="{F409C236-E84C-2A04-F2C4-9690F6005231}"/>
              </a:ext>
            </a:extLst>
          </p:cNvPr>
          <p:cNvCxnSpPr>
            <a:cxnSpLocks/>
          </p:cNvCxnSpPr>
          <p:nvPr/>
        </p:nvCxnSpPr>
        <p:spPr>
          <a:xfrm flipH="1">
            <a:off x="517417" y="4200951"/>
            <a:ext cx="4068000" cy="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51" name="Straight Connector 4750">
            <a:extLst>
              <a:ext uri="{FF2B5EF4-FFF2-40B4-BE49-F238E27FC236}">
                <a16:creationId xmlns:a16="http://schemas.microsoft.com/office/drawing/2014/main" id="{370AE9DA-F85B-62EC-806E-370A10584E77}"/>
              </a:ext>
            </a:extLst>
          </p:cNvPr>
          <p:cNvCxnSpPr>
            <a:cxnSpLocks/>
          </p:cNvCxnSpPr>
          <p:nvPr/>
        </p:nvCxnSpPr>
        <p:spPr>
          <a:xfrm flipH="1">
            <a:off x="517417" y="5838483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52" name="Straight Connector 4751">
            <a:extLst>
              <a:ext uri="{FF2B5EF4-FFF2-40B4-BE49-F238E27FC236}">
                <a16:creationId xmlns:a16="http://schemas.microsoft.com/office/drawing/2014/main" id="{6385EB9B-EA77-36DB-FDEC-DF64590BDE45}"/>
              </a:ext>
            </a:extLst>
          </p:cNvPr>
          <p:cNvCxnSpPr>
            <a:cxnSpLocks/>
          </p:cNvCxnSpPr>
          <p:nvPr/>
        </p:nvCxnSpPr>
        <p:spPr>
          <a:xfrm flipH="1">
            <a:off x="517417" y="6112958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53" name="Straight Connector 4752">
            <a:extLst>
              <a:ext uri="{FF2B5EF4-FFF2-40B4-BE49-F238E27FC236}">
                <a16:creationId xmlns:a16="http://schemas.microsoft.com/office/drawing/2014/main" id="{F3404286-4FA6-E004-3A08-0B56FCB23019}"/>
              </a:ext>
            </a:extLst>
          </p:cNvPr>
          <p:cNvCxnSpPr>
            <a:cxnSpLocks/>
          </p:cNvCxnSpPr>
          <p:nvPr/>
        </p:nvCxnSpPr>
        <p:spPr>
          <a:xfrm>
            <a:off x="1611818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54" name="Straight Connector 4753">
            <a:extLst>
              <a:ext uri="{FF2B5EF4-FFF2-40B4-BE49-F238E27FC236}">
                <a16:creationId xmlns:a16="http://schemas.microsoft.com/office/drawing/2014/main" id="{7F3102C7-7EC3-2478-3C16-C25EE2C8B0CB}"/>
              </a:ext>
            </a:extLst>
          </p:cNvPr>
          <p:cNvCxnSpPr>
            <a:cxnSpLocks/>
          </p:cNvCxnSpPr>
          <p:nvPr/>
        </p:nvCxnSpPr>
        <p:spPr>
          <a:xfrm>
            <a:off x="1878438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55" name="Straight Connector 4754">
            <a:extLst>
              <a:ext uri="{FF2B5EF4-FFF2-40B4-BE49-F238E27FC236}">
                <a16:creationId xmlns:a16="http://schemas.microsoft.com/office/drawing/2014/main" id="{C76474F3-3DB0-0BA8-88AE-F05EB4CCBA4A}"/>
              </a:ext>
            </a:extLst>
          </p:cNvPr>
          <p:cNvCxnSpPr>
            <a:cxnSpLocks/>
          </p:cNvCxnSpPr>
          <p:nvPr/>
        </p:nvCxnSpPr>
        <p:spPr>
          <a:xfrm>
            <a:off x="2137358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56" name="Straight Connector 4755">
            <a:extLst>
              <a:ext uri="{FF2B5EF4-FFF2-40B4-BE49-F238E27FC236}">
                <a16:creationId xmlns:a16="http://schemas.microsoft.com/office/drawing/2014/main" id="{0DBC4784-C32D-27F0-FAC9-8072AD0FB59D}"/>
              </a:ext>
            </a:extLst>
          </p:cNvPr>
          <p:cNvCxnSpPr>
            <a:cxnSpLocks/>
          </p:cNvCxnSpPr>
          <p:nvPr/>
        </p:nvCxnSpPr>
        <p:spPr>
          <a:xfrm>
            <a:off x="2405111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57" name="Straight Connector 4756">
            <a:extLst>
              <a:ext uri="{FF2B5EF4-FFF2-40B4-BE49-F238E27FC236}">
                <a16:creationId xmlns:a16="http://schemas.microsoft.com/office/drawing/2014/main" id="{D5AAB3EE-832F-72BF-9E51-D81115A87251}"/>
              </a:ext>
            </a:extLst>
          </p:cNvPr>
          <p:cNvCxnSpPr>
            <a:cxnSpLocks/>
          </p:cNvCxnSpPr>
          <p:nvPr/>
        </p:nvCxnSpPr>
        <p:spPr>
          <a:xfrm>
            <a:off x="2677037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58" name="Straight Connector 4757">
            <a:extLst>
              <a:ext uri="{FF2B5EF4-FFF2-40B4-BE49-F238E27FC236}">
                <a16:creationId xmlns:a16="http://schemas.microsoft.com/office/drawing/2014/main" id="{AA596D04-B8DF-4A45-B223-D1F89AA70480}"/>
              </a:ext>
            </a:extLst>
          </p:cNvPr>
          <p:cNvCxnSpPr>
            <a:cxnSpLocks/>
          </p:cNvCxnSpPr>
          <p:nvPr/>
        </p:nvCxnSpPr>
        <p:spPr>
          <a:xfrm>
            <a:off x="2952311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59" name="Straight Connector 4758">
            <a:extLst>
              <a:ext uri="{FF2B5EF4-FFF2-40B4-BE49-F238E27FC236}">
                <a16:creationId xmlns:a16="http://schemas.microsoft.com/office/drawing/2014/main" id="{3B9376E7-C518-01FF-3E30-F2185369F875}"/>
              </a:ext>
            </a:extLst>
          </p:cNvPr>
          <p:cNvCxnSpPr>
            <a:cxnSpLocks/>
          </p:cNvCxnSpPr>
          <p:nvPr/>
        </p:nvCxnSpPr>
        <p:spPr>
          <a:xfrm>
            <a:off x="3225911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60" name="Straight Connector 4759">
            <a:extLst>
              <a:ext uri="{FF2B5EF4-FFF2-40B4-BE49-F238E27FC236}">
                <a16:creationId xmlns:a16="http://schemas.microsoft.com/office/drawing/2014/main" id="{6442D85E-8208-04AB-4897-72258A0DDDF5}"/>
              </a:ext>
            </a:extLst>
          </p:cNvPr>
          <p:cNvCxnSpPr>
            <a:cxnSpLocks/>
          </p:cNvCxnSpPr>
          <p:nvPr/>
        </p:nvCxnSpPr>
        <p:spPr>
          <a:xfrm flipH="1" flipV="1">
            <a:off x="517417" y="3106067"/>
            <a:ext cx="4320000" cy="329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61" name="Straight Connector 4760">
            <a:extLst>
              <a:ext uri="{FF2B5EF4-FFF2-40B4-BE49-F238E27FC236}">
                <a16:creationId xmlns:a16="http://schemas.microsoft.com/office/drawing/2014/main" id="{3C351D9E-7906-3539-E221-DEC1FD5A6E7B}"/>
              </a:ext>
            </a:extLst>
          </p:cNvPr>
          <p:cNvCxnSpPr>
            <a:cxnSpLocks/>
          </p:cNvCxnSpPr>
          <p:nvPr/>
        </p:nvCxnSpPr>
        <p:spPr>
          <a:xfrm flipH="1">
            <a:off x="517417" y="2833813"/>
            <a:ext cx="43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62" name="Straight Connector 4761">
            <a:extLst>
              <a:ext uri="{FF2B5EF4-FFF2-40B4-BE49-F238E27FC236}">
                <a16:creationId xmlns:a16="http://schemas.microsoft.com/office/drawing/2014/main" id="{9996F3FD-84C6-907B-B869-09BDDBF096F5}"/>
              </a:ext>
            </a:extLst>
          </p:cNvPr>
          <p:cNvCxnSpPr>
            <a:cxnSpLocks/>
          </p:cNvCxnSpPr>
          <p:nvPr/>
        </p:nvCxnSpPr>
        <p:spPr>
          <a:xfrm flipH="1" flipV="1">
            <a:off x="517417" y="3381611"/>
            <a:ext cx="43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63" name="Straight Connector 4762">
            <a:extLst>
              <a:ext uri="{FF2B5EF4-FFF2-40B4-BE49-F238E27FC236}">
                <a16:creationId xmlns:a16="http://schemas.microsoft.com/office/drawing/2014/main" id="{88CCFD50-F168-27E5-8828-3ECE5A7A7F5F}"/>
              </a:ext>
            </a:extLst>
          </p:cNvPr>
          <p:cNvCxnSpPr>
            <a:cxnSpLocks/>
          </p:cNvCxnSpPr>
          <p:nvPr/>
        </p:nvCxnSpPr>
        <p:spPr>
          <a:xfrm flipH="1">
            <a:off x="517417" y="2289305"/>
            <a:ext cx="43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64" name="Straight Connector 4763">
            <a:extLst>
              <a:ext uri="{FF2B5EF4-FFF2-40B4-BE49-F238E27FC236}">
                <a16:creationId xmlns:a16="http://schemas.microsoft.com/office/drawing/2014/main" id="{58A6DD2B-0C7C-3573-381B-F65956E0E6DC}"/>
              </a:ext>
            </a:extLst>
          </p:cNvPr>
          <p:cNvCxnSpPr>
            <a:cxnSpLocks/>
          </p:cNvCxnSpPr>
          <p:nvPr/>
        </p:nvCxnSpPr>
        <p:spPr>
          <a:xfrm flipH="1">
            <a:off x="517417" y="2561559"/>
            <a:ext cx="43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65" name="Straight Connector 4764">
            <a:extLst>
              <a:ext uri="{FF2B5EF4-FFF2-40B4-BE49-F238E27FC236}">
                <a16:creationId xmlns:a16="http://schemas.microsoft.com/office/drawing/2014/main" id="{3438AB8B-2F18-78A7-ACD7-611663F4BFFA}"/>
              </a:ext>
            </a:extLst>
          </p:cNvPr>
          <p:cNvCxnSpPr>
            <a:cxnSpLocks/>
          </p:cNvCxnSpPr>
          <p:nvPr/>
        </p:nvCxnSpPr>
        <p:spPr>
          <a:xfrm flipH="1">
            <a:off x="517417" y="2016962"/>
            <a:ext cx="4320000" cy="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66" name="Straight Connector 4765">
            <a:extLst>
              <a:ext uri="{FF2B5EF4-FFF2-40B4-BE49-F238E27FC236}">
                <a16:creationId xmlns:a16="http://schemas.microsoft.com/office/drawing/2014/main" id="{EC5AF1BC-742A-9AAD-3754-580876E14ADE}"/>
              </a:ext>
            </a:extLst>
          </p:cNvPr>
          <p:cNvCxnSpPr>
            <a:cxnSpLocks/>
          </p:cNvCxnSpPr>
          <p:nvPr/>
        </p:nvCxnSpPr>
        <p:spPr>
          <a:xfrm flipH="1">
            <a:off x="517417" y="3654494"/>
            <a:ext cx="43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67" name="Straight Connector 4766">
            <a:extLst>
              <a:ext uri="{FF2B5EF4-FFF2-40B4-BE49-F238E27FC236}">
                <a16:creationId xmlns:a16="http://schemas.microsoft.com/office/drawing/2014/main" id="{D7C73899-2796-30D1-31BA-CE5921B9AFE6}"/>
              </a:ext>
            </a:extLst>
          </p:cNvPr>
          <p:cNvCxnSpPr>
            <a:cxnSpLocks/>
          </p:cNvCxnSpPr>
          <p:nvPr/>
        </p:nvCxnSpPr>
        <p:spPr>
          <a:xfrm flipH="1">
            <a:off x="517417" y="3928969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768" name="Group 4767">
            <a:extLst>
              <a:ext uri="{FF2B5EF4-FFF2-40B4-BE49-F238E27FC236}">
                <a16:creationId xmlns:a16="http://schemas.microsoft.com/office/drawing/2014/main" id="{39703AC4-0674-A385-923E-6D4EACB64124}"/>
              </a:ext>
            </a:extLst>
          </p:cNvPr>
          <p:cNvGrpSpPr/>
          <p:nvPr/>
        </p:nvGrpSpPr>
        <p:grpSpPr>
          <a:xfrm>
            <a:off x="2141806" y="4293668"/>
            <a:ext cx="986650" cy="2092580"/>
            <a:chOff x="1517411" y="3065293"/>
            <a:chExt cx="986650" cy="2092580"/>
          </a:xfrm>
          <a:solidFill>
            <a:schemeClr val="accent4"/>
          </a:solidFill>
        </p:grpSpPr>
        <p:sp>
          <p:nvSpPr>
            <p:cNvPr id="4769" name="Cube 4768">
              <a:extLst>
                <a:ext uri="{FF2B5EF4-FFF2-40B4-BE49-F238E27FC236}">
                  <a16:creationId xmlns:a16="http://schemas.microsoft.com/office/drawing/2014/main" id="{2C46BBF9-EC41-CC1B-2C6E-02A3D3FBC18A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70" name="Cube 4769">
              <a:extLst>
                <a:ext uri="{FF2B5EF4-FFF2-40B4-BE49-F238E27FC236}">
                  <a16:creationId xmlns:a16="http://schemas.microsoft.com/office/drawing/2014/main" id="{B8CF8777-0CB3-B759-3975-3886F90A793B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71" name="Cube 4770">
              <a:extLst>
                <a:ext uri="{FF2B5EF4-FFF2-40B4-BE49-F238E27FC236}">
                  <a16:creationId xmlns:a16="http://schemas.microsoft.com/office/drawing/2014/main" id="{1635FAD9-D93C-4395-9640-6C65FE8A0D31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72" name="Cube 4771">
              <a:extLst>
                <a:ext uri="{FF2B5EF4-FFF2-40B4-BE49-F238E27FC236}">
                  <a16:creationId xmlns:a16="http://schemas.microsoft.com/office/drawing/2014/main" id="{31471079-CC45-3627-F5B5-EAF8686A9D9F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73" name="Cube 4772">
              <a:extLst>
                <a:ext uri="{FF2B5EF4-FFF2-40B4-BE49-F238E27FC236}">
                  <a16:creationId xmlns:a16="http://schemas.microsoft.com/office/drawing/2014/main" id="{49026031-79BA-80CD-D1D7-F4AAE28C88C6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74" name="Cube 4773">
              <a:extLst>
                <a:ext uri="{FF2B5EF4-FFF2-40B4-BE49-F238E27FC236}">
                  <a16:creationId xmlns:a16="http://schemas.microsoft.com/office/drawing/2014/main" id="{3F223067-A60B-7E06-9569-B8CA781AFFEB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75" name="Cube 4774">
              <a:extLst>
                <a:ext uri="{FF2B5EF4-FFF2-40B4-BE49-F238E27FC236}">
                  <a16:creationId xmlns:a16="http://schemas.microsoft.com/office/drawing/2014/main" id="{6F0726B9-D53D-CED6-D325-41C9A5254796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76" name="Cube 4775">
              <a:extLst>
                <a:ext uri="{FF2B5EF4-FFF2-40B4-BE49-F238E27FC236}">
                  <a16:creationId xmlns:a16="http://schemas.microsoft.com/office/drawing/2014/main" id="{EFF9231F-75D8-BD9D-C7C0-AEAEF1FFF443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77" name="Cube 4776">
              <a:extLst>
                <a:ext uri="{FF2B5EF4-FFF2-40B4-BE49-F238E27FC236}">
                  <a16:creationId xmlns:a16="http://schemas.microsoft.com/office/drawing/2014/main" id="{A7C28D3E-3827-1719-A0CA-079110D8A340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78" name="Cube 4777">
              <a:extLst>
                <a:ext uri="{FF2B5EF4-FFF2-40B4-BE49-F238E27FC236}">
                  <a16:creationId xmlns:a16="http://schemas.microsoft.com/office/drawing/2014/main" id="{DA95AA9E-E429-A4A4-8C34-2F9C5CF4629B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79" name="Cube 4778">
              <a:extLst>
                <a:ext uri="{FF2B5EF4-FFF2-40B4-BE49-F238E27FC236}">
                  <a16:creationId xmlns:a16="http://schemas.microsoft.com/office/drawing/2014/main" id="{7D4AA097-927B-0851-3120-D30FAC7DF57F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80" name="Cube 4779">
              <a:extLst>
                <a:ext uri="{FF2B5EF4-FFF2-40B4-BE49-F238E27FC236}">
                  <a16:creationId xmlns:a16="http://schemas.microsoft.com/office/drawing/2014/main" id="{AB6D5DF8-5681-DD15-8180-4B6E5F9487D4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81" name="Cube 4780">
              <a:extLst>
                <a:ext uri="{FF2B5EF4-FFF2-40B4-BE49-F238E27FC236}">
                  <a16:creationId xmlns:a16="http://schemas.microsoft.com/office/drawing/2014/main" id="{CDF23ED5-0456-A25E-4C7D-0143CA876788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82" name="Cube 4781">
              <a:extLst>
                <a:ext uri="{FF2B5EF4-FFF2-40B4-BE49-F238E27FC236}">
                  <a16:creationId xmlns:a16="http://schemas.microsoft.com/office/drawing/2014/main" id="{A17BAB2D-4878-68DA-3936-D453276E64EC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83" name="Cube 4782">
              <a:extLst>
                <a:ext uri="{FF2B5EF4-FFF2-40B4-BE49-F238E27FC236}">
                  <a16:creationId xmlns:a16="http://schemas.microsoft.com/office/drawing/2014/main" id="{14C47DD8-8D83-2C77-AAF0-6B913F818D5F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84" name="Cube 4783">
              <a:extLst>
                <a:ext uri="{FF2B5EF4-FFF2-40B4-BE49-F238E27FC236}">
                  <a16:creationId xmlns:a16="http://schemas.microsoft.com/office/drawing/2014/main" id="{7CD0CF43-74D4-6E52-0A21-3E8D6963F66B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85" name="Cube 4784">
              <a:extLst>
                <a:ext uri="{FF2B5EF4-FFF2-40B4-BE49-F238E27FC236}">
                  <a16:creationId xmlns:a16="http://schemas.microsoft.com/office/drawing/2014/main" id="{AB28522F-EDD7-729B-5ADE-C059D18686BF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86" name="Cube 4785">
              <a:extLst>
                <a:ext uri="{FF2B5EF4-FFF2-40B4-BE49-F238E27FC236}">
                  <a16:creationId xmlns:a16="http://schemas.microsoft.com/office/drawing/2014/main" id="{73870D24-052D-7426-76D2-FD06F82CF7A3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87" name="Cube 4786">
              <a:extLst>
                <a:ext uri="{FF2B5EF4-FFF2-40B4-BE49-F238E27FC236}">
                  <a16:creationId xmlns:a16="http://schemas.microsoft.com/office/drawing/2014/main" id="{16D7CD4B-EDC6-0075-BD08-063EECB36893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88" name="Cube 4787">
              <a:extLst>
                <a:ext uri="{FF2B5EF4-FFF2-40B4-BE49-F238E27FC236}">
                  <a16:creationId xmlns:a16="http://schemas.microsoft.com/office/drawing/2014/main" id="{517D17FC-0383-A254-2437-50521A3D1E95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89" name="Cube 4788">
              <a:extLst>
                <a:ext uri="{FF2B5EF4-FFF2-40B4-BE49-F238E27FC236}">
                  <a16:creationId xmlns:a16="http://schemas.microsoft.com/office/drawing/2014/main" id="{F899444E-0536-926B-BD26-81734DD8677A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90" name="Cube 4789">
              <a:extLst>
                <a:ext uri="{FF2B5EF4-FFF2-40B4-BE49-F238E27FC236}">
                  <a16:creationId xmlns:a16="http://schemas.microsoft.com/office/drawing/2014/main" id="{53FF4681-6402-97D7-D36F-C0628F8AFA46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91" name="Cube 4790">
              <a:extLst>
                <a:ext uri="{FF2B5EF4-FFF2-40B4-BE49-F238E27FC236}">
                  <a16:creationId xmlns:a16="http://schemas.microsoft.com/office/drawing/2014/main" id="{9DB60D65-94C8-FE26-68FD-3BDC9AFFF8BB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92" name="Cube 4791">
              <a:extLst>
                <a:ext uri="{FF2B5EF4-FFF2-40B4-BE49-F238E27FC236}">
                  <a16:creationId xmlns:a16="http://schemas.microsoft.com/office/drawing/2014/main" id="{7785676B-243D-0DCC-3543-31C96313F4C8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93" name="Cube 4792">
              <a:extLst>
                <a:ext uri="{FF2B5EF4-FFF2-40B4-BE49-F238E27FC236}">
                  <a16:creationId xmlns:a16="http://schemas.microsoft.com/office/drawing/2014/main" id="{35D5E700-C108-084A-0B2D-3411AD7AD87F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94" name="Cube 4793">
              <a:extLst>
                <a:ext uri="{FF2B5EF4-FFF2-40B4-BE49-F238E27FC236}">
                  <a16:creationId xmlns:a16="http://schemas.microsoft.com/office/drawing/2014/main" id="{3E4691A4-FEA1-3409-A0DA-4BB3EBA04DE3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95" name="Cube 4794">
              <a:extLst>
                <a:ext uri="{FF2B5EF4-FFF2-40B4-BE49-F238E27FC236}">
                  <a16:creationId xmlns:a16="http://schemas.microsoft.com/office/drawing/2014/main" id="{141A170C-C8BD-9182-3BB1-6D8B6E0F5AE9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96" name="Cube 4795">
              <a:extLst>
                <a:ext uri="{FF2B5EF4-FFF2-40B4-BE49-F238E27FC236}">
                  <a16:creationId xmlns:a16="http://schemas.microsoft.com/office/drawing/2014/main" id="{21AB6E0D-617F-6A56-D82A-C1155622B535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97" name="Cube 4796">
              <a:extLst>
                <a:ext uri="{FF2B5EF4-FFF2-40B4-BE49-F238E27FC236}">
                  <a16:creationId xmlns:a16="http://schemas.microsoft.com/office/drawing/2014/main" id="{C6620469-B267-58A6-C063-EF87504ABD23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98" name="Cube 4797">
              <a:extLst>
                <a:ext uri="{FF2B5EF4-FFF2-40B4-BE49-F238E27FC236}">
                  <a16:creationId xmlns:a16="http://schemas.microsoft.com/office/drawing/2014/main" id="{EFBB5418-9127-BC72-98DF-A5A38F7A24FC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99" name="Cube 4798">
              <a:extLst>
                <a:ext uri="{FF2B5EF4-FFF2-40B4-BE49-F238E27FC236}">
                  <a16:creationId xmlns:a16="http://schemas.microsoft.com/office/drawing/2014/main" id="{FAE12659-4FFB-6134-D7A2-6BC17AAA58AA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00" name="Cube 4799">
              <a:extLst>
                <a:ext uri="{FF2B5EF4-FFF2-40B4-BE49-F238E27FC236}">
                  <a16:creationId xmlns:a16="http://schemas.microsoft.com/office/drawing/2014/main" id="{0DA065D8-A0EE-8203-2BEF-F63277A6889D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01" name="Cube 4800">
              <a:extLst>
                <a:ext uri="{FF2B5EF4-FFF2-40B4-BE49-F238E27FC236}">
                  <a16:creationId xmlns:a16="http://schemas.microsoft.com/office/drawing/2014/main" id="{E740FDEB-0B9F-BDD9-3DF6-65D84B68B2A3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02" name="Cube 4801">
              <a:extLst>
                <a:ext uri="{FF2B5EF4-FFF2-40B4-BE49-F238E27FC236}">
                  <a16:creationId xmlns:a16="http://schemas.microsoft.com/office/drawing/2014/main" id="{3EB1AD64-FDC5-211D-81D7-622EA71C20B5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03" name="Cube 4802">
              <a:extLst>
                <a:ext uri="{FF2B5EF4-FFF2-40B4-BE49-F238E27FC236}">
                  <a16:creationId xmlns:a16="http://schemas.microsoft.com/office/drawing/2014/main" id="{1E53AF69-D485-96BD-F3EA-A6001DCB4A33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04" name="Cube 4803">
              <a:extLst>
                <a:ext uri="{FF2B5EF4-FFF2-40B4-BE49-F238E27FC236}">
                  <a16:creationId xmlns:a16="http://schemas.microsoft.com/office/drawing/2014/main" id="{F875EEB0-0173-46FE-0AB1-D8840C0B8651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05" name="Cube 4804">
              <a:extLst>
                <a:ext uri="{FF2B5EF4-FFF2-40B4-BE49-F238E27FC236}">
                  <a16:creationId xmlns:a16="http://schemas.microsoft.com/office/drawing/2014/main" id="{F152F319-20E3-80F4-0EA0-CA090442FDE1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06" name="Cube 4805">
              <a:extLst>
                <a:ext uri="{FF2B5EF4-FFF2-40B4-BE49-F238E27FC236}">
                  <a16:creationId xmlns:a16="http://schemas.microsoft.com/office/drawing/2014/main" id="{33F0C42A-5DAE-78E2-7819-FF1B4BEA0828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07" name="Cube 4806">
              <a:extLst>
                <a:ext uri="{FF2B5EF4-FFF2-40B4-BE49-F238E27FC236}">
                  <a16:creationId xmlns:a16="http://schemas.microsoft.com/office/drawing/2014/main" id="{FB05B393-2E6D-1C03-0AF7-1281F5F5DAB7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08" name="Cube 4807">
              <a:extLst>
                <a:ext uri="{FF2B5EF4-FFF2-40B4-BE49-F238E27FC236}">
                  <a16:creationId xmlns:a16="http://schemas.microsoft.com/office/drawing/2014/main" id="{7DDCB4D4-9561-89E3-ABEC-F6463C2188D7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cxnSp>
        <p:nvCxnSpPr>
          <p:cNvPr id="4809" name="Straight Connector 4808">
            <a:extLst>
              <a:ext uri="{FF2B5EF4-FFF2-40B4-BE49-F238E27FC236}">
                <a16:creationId xmlns:a16="http://schemas.microsoft.com/office/drawing/2014/main" id="{CC5FA319-F688-59E2-6CE5-FF98A91EA82B}"/>
              </a:ext>
            </a:extLst>
          </p:cNvPr>
          <p:cNvCxnSpPr>
            <a:cxnSpLocks/>
          </p:cNvCxnSpPr>
          <p:nvPr/>
        </p:nvCxnSpPr>
        <p:spPr>
          <a:xfrm flipH="1">
            <a:off x="517417" y="1738658"/>
            <a:ext cx="4320000" cy="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810" name="Straight Connector 4809">
            <a:extLst>
              <a:ext uri="{FF2B5EF4-FFF2-40B4-BE49-F238E27FC236}">
                <a16:creationId xmlns:a16="http://schemas.microsoft.com/office/drawing/2014/main" id="{2918FA8C-FA59-0933-2218-E8956A2C6652}"/>
              </a:ext>
            </a:extLst>
          </p:cNvPr>
          <p:cNvCxnSpPr>
            <a:cxnSpLocks/>
          </p:cNvCxnSpPr>
          <p:nvPr/>
        </p:nvCxnSpPr>
        <p:spPr>
          <a:xfrm>
            <a:off x="3483475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811" name="Straight Connector 4810">
            <a:extLst>
              <a:ext uri="{FF2B5EF4-FFF2-40B4-BE49-F238E27FC236}">
                <a16:creationId xmlns:a16="http://schemas.microsoft.com/office/drawing/2014/main" id="{D10DC6FF-C714-7F72-9022-1ADB9055D2DF}"/>
              </a:ext>
            </a:extLst>
          </p:cNvPr>
          <p:cNvCxnSpPr>
            <a:cxnSpLocks/>
          </p:cNvCxnSpPr>
          <p:nvPr/>
        </p:nvCxnSpPr>
        <p:spPr>
          <a:xfrm>
            <a:off x="3758205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812" name="Straight Connector 4811">
            <a:extLst>
              <a:ext uri="{FF2B5EF4-FFF2-40B4-BE49-F238E27FC236}">
                <a16:creationId xmlns:a16="http://schemas.microsoft.com/office/drawing/2014/main" id="{DA466A6D-7012-A437-0CC4-32A736BCBBA0}"/>
              </a:ext>
            </a:extLst>
          </p:cNvPr>
          <p:cNvCxnSpPr>
            <a:cxnSpLocks/>
          </p:cNvCxnSpPr>
          <p:nvPr/>
        </p:nvCxnSpPr>
        <p:spPr>
          <a:xfrm>
            <a:off x="4030131" y="1004787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813" name="Straight Connector 4812">
            <a:extLst>
              <a:ext uri="{FF2B5EF4-FFF2-40B4-BE49-F238E27FC236}">
                <a16:creationId xmlns:a16="http://schemas.microsoft.com/office/drawing/2014/main" id="{1CF6FF97-F344-561E-68B3-A58AC0AE8697}"/>
              </a:ext>
            </a:extLst>
          </p:cNvPr>
          <p:cNvCxnSpPr>
            <a:cxnSpLocks/>
          </p:cNvCxnSpPr>
          <p:nvPr/>
        </p:nvCxnSpPr>
        <p:spPr>
          <a:xfrm>
            <a:off x="4298403" y="1004400"/>
            <a:ext cx="0" cy="54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814" name="Oval 4813">
            <a:extLst>
              <a:ext uri="{FF2B5EF4-FFF2-40B4-BE49-F238E27FC236}">
                <a16:creationId xmlns:a16="http://schemas.microsoft.com/office/drawing/2014/main" id="{B657831F-F38E-6555-C18A-92A565221E42}"/>
              </a:ext>
            </a:extLst>
          </p:cNvPr>
          <p:cNvSpPr>
            <a:spLocks noChangeAspect="1"/>
          </p:cNvSpPr>
          <p:nvPr/>
        </p:nvSpPr>
        <p:spPr>
          <a:xfrm flipH="1">
            <a:off x="3545924" y="5097600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815" name="Oval 4814">
            <a:extLst>
              <a:ext uri="{FF2B5EF4-FFF2-40B4-BE49-F238E27FC236}">
                <a16:creationId xmlns:a16="http://schemas.microsoft.com/office/drawing/2014/main" id="{5E2B56E0-E4EF-69B4-7994-BAEC0EE41409}"/>
              </a:ext>
            </a:extLst>
          </p:cNvPr>
          <p:cNvSpPr>
            <a:spLocks noChangeAspect="1"/>
          </p:cNvSpPr>
          <p:nvPr/>
        </p:nvSpPr>
        <p:spPr>
          <a:xfrm flipH="1">
            <a:off x="3688369" y="5281200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816" name="Oval 4815">
            <a:extLst>
              <a:ext uri="{FF2B5EF4-FFF2-40B4-BE49-F238E27FC236}">
                <a16:creationId xmlns:a16="http://schemas.microsoft.com/office/drawing/2014/main" id="{1A5E5B86-9A55-8384-0E9B-B60F0F570A78}"/>
              </a:ext>
            </a:extLst>
          </p:cNvPr>
          <p:cNvSpPr>
            <a:spLocks noChangeAspect="1"/>
          </p:cNvSpPr>
          <p:nvPr/>
        </p:nvSpPr>
        <p:spPr>
          <a:xfrm flipH="1">
            <a:off x="3830814" y="5461200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817" name="TextBox 4816">
            <a:extLst>
              <a:ext uri="{FF2B5EF4-FFF2-40B4-BE49-F238E27FC236}">
                <a16:creationId xmlns:a16="http://schemas.microsoft.com/office/drawing/2014/main" id="{405357A4-3DF3-16CF-0F77-799080C2674C}"/>
              </a:ext>
            </a:extLst>
          </p:cNvPr>
          <p:cNvSpPr txBox="1"/>
          <p:nvPr/>
        </p:nvSpPr>
        <p:spPr>
          <a:xfrm rot="18934408">
            <a:off x="-26735" y="4165942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2"/>
                </a:solidFill>
              </a:rPr>
              <a:t>TDM TX1</a:t>
            </a:r>
          </a:p>
        </p:txBody>
      </p:sp>
      <p:sp>
        <p:nvSpPr>
          <p:cNvPr id="4818" name="TextBox 4817">
            <a:extLst>
              <a:ext uri="{FF2B5EF4-FFF2-40B4-BE49-F238E27FC236}">
                <a16:creationId xmlns:a16="http://schemas.microsoft.com/office/drawing/2014/main" id="{09DF99D6-E81E-EDE0-97BA-C8B0E2FC8322}"/>
              </a:ext>
            </a:extLst>
          </p:cNvPr>
          <p:cNvSpPr txBox="1"/>
          <p:nvPr/>
        </p:nvSpPr>
        <p:spPr>
          <a:xfrm rot="18934408">
            <a:off x="213806" y="4959848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6"/>
                </a:solidFill>
              </a:rPr>
              <a:t>TDM TX2</a:t>
            </a:r>
          </a:p>
        </p:txBody>
      </p:sp>
      <p:sp>
        <p:nvSpPr>
          <p:cNvPr id="4819" name="TextBox 4818">
            <a:extLst>
              <a:ext uri="{FF2B5EF4-FFF2-40B4-BE49-F238E27FC236}">
                <a16:creationId xmlns:a16="http://schemas.microsoft.com/office/drawing/2014/main" id="{D3AAB7FE-3903-D82B-3EFF-8B8740DFAB2B}"/>
              </a:ext>
            </a:extLst>
          </p:cNvPr>
          <p:cNvSpPr txBox="1"/>
          <p:nvPr/>
        </p:nvSpPr>
        <p:spPr>
          <a:xfrm rot="18934408">
            <a:off x="487406" y="5753754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5"/>
                </a:solidFill>
              </a:rPr>
              <a:t>TDM TX3</a:t>
            </a:r>
          </a:p>
        </p:txBody>
      </p:sp>
      <p:sp>
        <p:nvSpPr>
          <p:cNvPr id="4820" name="TextBox 4819">
            <a:extLst>
              <a:ext uri="{FF2B5EF4-FFF2-40B4-BE49-F238E27FC236}">
                <a16:creationId xmlns:a16="http://schemas.microsoft.com/office/drawing/2014/main" id="{9BB4B928-C1E5-900F-14A9-FBB80F68F564}"/>
              </a:ext>
            </a:extLst>
          </p:cNvPr>
          <p:cNvSpPr txBox="1"/>
          <p:nvPr/>
        </p:nvSpPr>
        <p:spPr>
          <a:xfrm rot="18934408">
            <a:off x="1229380" y="6118755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4">
                    <a:lumMod val="75000"/>
                  </a:schemeClr>
                </a:solidFill>
              </a:rPr>
              <a:t>TDM TX12</a:t>
            </a:r>
          </a:p>
        </p:txBody>
      </p:sp>
      <p:grpSp>
        <p:nvGrpSpPr>
          <p:cNvPr id="4821" name="Group 4820">
            <a:extLst>
              <a:ext uri="{FF2B5EF4-FFF2-40B4-BE49-F238E27FC236}">
                <a16:creationId xmlns:a16="http://schemas.microsoft.com/office/drawing/2014/main" id="{AB5644E0-4EF9-EF87-F509-F20C69DA7EC0}"/>
              </a:ext>
            </a:extLst>
          </p:cNvPr>
          <p:cNvGrpSpPr/>
          <p:nvPr/>
        </p:nvGrpSpPr>
        <p:grpSpPr>
          <a:xfrm>
            <a:off x="521328" y="1044000"/>
            <a:ext cx="986650" cy="2092580"/>
            <a:chOff x="1517411" y="2517528"/>
            <a:chExt cx="986650" cy="2092580"/>
          </a:xfrm>
          <a:solidFill>
            <a:schemeClr val="accent2"/>
          </a:solidFill>
        </p:grpSpPr>
        <p:sp>
          <p:nvSpPr>
            <p:cNvPr id="4822" name="Cube 4821">
              <a:extLst>
                <a:ext uri="{FF2B5EF4-FFF2-40B4-BE49-F238E27FC236}">
                  <a16:creationId xmlns:a16="http://schemas.microsoft.com/office/drawing/2014/main" id="{334DA915-E52F-2859-45AD-CD8EC949B2B1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23" name="Cube 4822">
              <a:extLst>
                <a:ext uri="{FF2B5EF4-FFF2-40B4-BE49-F238E27FC236}">
                  <a16:creationId xmlns:a16="http://schemas.microsoft.com/office/drawing/2014/main" id="{CD572A77-93A4-9F98-D749-44447E220AAE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24" name="Cube 4823">
              <a:extLst>
                <a:ext uri="{FF2B5EF4-FFF2-40B4-BE49-F238E27FC236}">
                  <a16:creationId xmlns:a16="http://schemas.microsoft.com/office/drawing/2014/main" id="{E3A53A81-2B52-C82A-6A53-525AEBE41428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25" name="Cube 4824">
              <a:extLst>
                <a:ext uri="{FF2B5EF4-FFF2-40B4-BE49-F238E27FC236}">
                  <a16:creationId xmlns:a16="http://schemas.microsoft.com/office/drawing/2014/main" id="{A17FC25E-29E5-7376-6410-1E98A02E33A5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26" name="Cube 4825">
              <a:extLst>
                <a:ext uri="{FF2B5EF4-FFF2-40B4-BE49-F238E27FC236}">
                  <a16:creationId xmlns:a16="http://schemas.microsoft.com/office/drawing/2014/main" id="{B7AFC5EF-218C-BAAD-3216-F57D2F5E112C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27" name="Cube 4826">
              <a:extLst>
                <a:ext uri="{FF2B5EF4-FFF2-40B4-BE49-F238E27FC236}">
                  <a16:creationId xmlns:a16="http://schemas.microsoft.com/office/drawing/2014/main" id="{FB499AF8-4B05-659A-ABBB-23F636987D0F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28" name="Cube 4827">
              <a:extLst>
                <a:ext uri="{FF2B5EF4-FFF2-40B4-BE49-F238E27FC236}">
                  <a16:creationId xmlns:a16="http://schemas.microsoft.com/office/drawing/2014/main" id="{C0D711EF-CB36-9257-6CB3-75CA6F1FC74A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29" name="Cube 4828">
              <a:extLst>
                <a:ext uri="{FF2B5EF4-FFF2-40B4-BE49-F238E27FC236}">
                  <a16:creationId xmlns:a16="http://schemas.microsoft.com/office/drawing/2014/main" id="{E6EA84E0-92A1-AC5B-0000-2D07902FE716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30" name="Cube 4829">
              <a:extLst>
                <a:ext uri="{FF2B5EF4-FFF2-40B4-BE49-F238E27FC236}">
                  <a16:creationId xmlns:a16="http://schemas.microsoft.com/office/drawing/2014/main" id="{F92FCF62-FACC-B8AB-E103-A8DE85352F45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31" name="Cube 4830">
              <a:extLst>
                <a:ext uri="{FF2B5EF4-FFF2-40B4-BE49-F238E27FC236}">
                  <a16:creationId xmlns:a16="http://schemas.microsoft.com/office/drawing/2014/main" id="{9DE96446-CC80-402C-BFA0-58324425233F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32" name="Cube 4831">
              <a:extLst>
                <a:ext uri="{FF2B5EF4-FFF2-40B4-BE49-F238E27FC236}">
                  <a16:creationId xmlns:a16="http://schemas.microsoft.com/office/drawing/2014/main" id="{812A3690-7FC4-3B73-B7F7-CD251C368F3F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33" name="Cube 4832">
              <a:extLst>
                <a:ext uri="{FF2B5EF4-FFF2-40B4-BE49-F238E27FC236}">
                  <a16:creationId xmlns:a16="http://schemas.microsoft.com/office/drawing/2014/main" id="{F35ECC09-AD04-3758-6302-AF7F66DE5BA7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34" name="Cube 4833">
              <a:extLst>
                <a:ext uri="{FF2B5EF4-FFF2-40B4-BE49-F238E27FC236}">
                  <a16:creationId xmlns:a16="http://schemas.microsoft.com/office/drawing/2014/main" id="{E08B7D32-AB17-5B9C-694E-A19155829BC9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35" name="Cube 4834">
              <a:extLst>
                <a:ext uri="{FF2B5EF4-FFF2-40B4-BE49-F238E27FC236}">
                  <a16:creationId xmlns:a16="http://schemas.microsoft.com/office/drawing/2014/main" id="{AE0F996E-DD82-F25A-AA8D-D6F9196189C7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36" name="Cube 4835">
              <a:extLst>
                <a:ext uri="{FF2B5EF4-FFF2-40B4-BE49-F238E27FC236}">
                  <a16:creationId xmlns:a16="http://schemas.microsoft.com/office/drawing/2014/main" id="{391AD3E5-864F-07E3-2066-E1451DB5C1C7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37" name="Cube 4836">
              <a:extLst>
                <a:ext uri="{FF2B5EF4-FFF2-40B4-BE49-F238E27FC236}">
                  <a16:creationId xmlns:a16="http://schemas.microsoft.com/office/drawing/2014/main" id="{87B967D3-CDFC-9E23-FEF6-56C06CCF6CC2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38" name="Cube 4837">
              <a:extLst>
                <a:ext uri="{FF2B5EF4-FFF2-40B4-BE49-F238E27FC236}">
                  <a16:creationId xmlns:a16="http://schemas.microsoft.com/office/drawing/2014/main" id="{B61E3F95-1B70-4B0C-B6A7-FB4B31E3B9F0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39" name="Cube 4838">
              <a:extLst>
                <a:ext uri="{FF2B5EF4-FFF2-40B4-BE49-F238E27FC236}">
                  <a16:creationId xmlns:a16="http://schemas.microsoft.com/office/drawing/2014/main" id="{C9D55677-2A8C-5012-4E85-491300AE5399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40" name="Cube 4839">
              <a:extLst>
                <a:ext uri="{FF2B5EF4-FFF2-40B4-BE49-F238E27FC236}">
                  <a16:creationId xmlns:a16="http://schemas.microsoft.com/office/drawing/2014/main" id="{91F511CC-0699-F08C-79B8-8366BB8D7A3C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41" name="Cube 4840">
              <a:extLst>
                <a:ext uri="{FF2B5EF4-FFF2-40B4-BE49-F238E27FC236}">
                  <a16:creationId xmlns:a16="http://schemas.microsoft.com/office/drawing/2014/main" id="{CA6461BB-2836-6134-0BFF-125FD4B8E6A7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42" name="Cube 4841">
              <a:extLst>
                <a:ext uri="{FF2B5EF4-FFF2-40B4-BE49-F238E27FC236}">
                  <a16:creationId xmlns:a16="http://schemas.microsoft.com/office/drawing/2014/main" id="{5997D72D-3737-5751-FD29-AE7E785F77E7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43" name="Cube 4842">
              <a:extLst>
                <a:ext uri="{FF2B5EF4-FFF2-40B4-BE49-F238E27FC236}">
                  <a16:creationId xmlns:a16="http://schemas.microsoft.com/office/drawing/2014/main" id="{B5BE4E8C-D43A-836B-6FF1-CFC0720E6644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44" name="Cube 4843">
              <a:extLst>
                <a:ext uri="{FF2B5EF4-FFF2-40B4-BE49-F238E27FC236}">
                  <a16:creationId xmlns:a16="http://schemas.microsoft.com/office/drawing/2014/main" id="{5A924062-E919-3C0E-3F90-637377763363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45" name="Cube 4844">
              <a:extLst>
                <a:ext uri="{FF2B5EF4-FFF2-40B4-BE49-F238E27FC236}">
                  <a16:creationId xmlns:a16="http://schemas.microsoft.com/office/drawing/2014/main" id="{6826F750-8C05-6849-A588-CC8697F6E31C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46" name="Cube 4845">
              <a:extLst>
                <a:ext uri="{FF2B5EF4-FFF2-40B4-BE49-F238E27FC236}">
                  <a16:creationId xmlns:a16="http://schemas.microsoft.com/office/drawing/2014/main" id="{F54999A8-1979-7471-4CB9-46010BF1EF3E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47" name="Cube 4846">
              <a:extLst>
                <a:ext uri="{FF2B5EF4-FFF2-40B4-BE49-F238E27FC236}">
                  <a16:creationId xmlns:a16="http://schemas.microsoft.com/office/drawing/2014/main" id="{4E0C7714-F983-C20A-ABE9-D18A54ED1CBE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48" name="Cube 4847">
              <a:extLst>
                <a:ext uri="{FF2B5EF4-FFF2-40B4-BE49-F238E27FC236}">
                  <a16:creationId xmlns:a16="http://schemas.microsoft.com/office/drawing/2014/main" id="{7616DFEC-43A9-332F-8996-439B93CA1365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49" name="Cube 4848">
              <a:extLst>
                <a:ext uri="{FF2B5EF4-FFF2-40B4-BE49-F238E27FC236}">
                  <a16:creationId xmlns:a16="http://schemas.microsoft.com/office/drawing/2014/main" id="{C4E6E60D-D3C0-4C62-1811-95CE4FF04A87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50" name="Cube 4849">
              <a:extLst>
                <a:ext uri="{FF2B5EF4-FFF2-40B4-BE49-F238E27FC236}">
                  <a16:creationId xmlns:a16="http://schemas.microsoft.com/office/drawing/2014/main" id="{6FF6C4CF-CAF8-35F3-EFA1-0E08AF6AA0B9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51" name="Cube 4850">
              <a:extLst>
                <a:ext uri="{FF2B5EF4-FFF2-40B4-BE49-F238E27FC236}">
                  <a16:creationId xmlns:a16="http://schemas.microsoft.com/office/drawing/2014/main" id="{E10C2950-F382-0E71-C6FD-4B3F382C0C0D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52" name="Cube 4851">
              <a:extLst>
                <a:ext uri="{FF2B5EF4-FFF2-40B4-BE49-F238E27FC236}">
                  <a16:creationId xmlns:a16="http://schemas.microsoft.com/office/drawing/2014/main" id="{D3C85B3F-26E5-45D6-33F2-B2149B2497DA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53" name="Cube 4852">
              <a:extLst>
                <a:ext uri="{FF2B5EF4-FFF2-40B4-BE49-F238E27FC236}">
                  <a16:creationId xmlns:a16="http://schemas.microsoft.com/office/drawing/2014/main" id="{01F635A4-7E10-A0EF-55B4-ABAAB9AFC03A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54" name="Cube 4853">
              <a:extLst>
                <a:ext uri="{FF2B5EF4-FFF2-40B4-BE49-F238E27FC236}">
                  <a16:creationId xmlns:a16="http://schemas.microsoft.com/office/drawing/2014/main" id="{9FB22F70-1595-FA8E-CEF9-3C2808565981}"/>
                </a:ext>
              </a:extLst>
            </p:cNvPr>
            <p:cNvSpPr/>
            <p:nvPr/>
          </p:nvSpPr>
          <p:spPr>
            <a:xfrm>
              <a:off x="2144061" y="2517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55" name="Cube 4854">
              <a:extLst>
                <a:ext uri="{FF2B5EF4-FFF2-40B4-BE49-F238E27FC236}">
                  <a16:creationId xmlns:a16="http://schemas.microsoft.com/office/drawing/2014/main" id="{5A324578-8246-C4E2-1D90-6051E07852A8}"/>
                </a:ext>
              </a:extLst>
            </p:cNvPr>
            <p:cNvSpPr/>
            <p:nvPr/>
          </p:nvSpPr>
          <p:spPr>
            <a:xfrm>
              <a:off x="2054537" y="2607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56" name="Cube 4855">
              <a:extLst>
                <a:ext uri="{FF2B5EF4-FFF2-40B4-BE49-F238E27FC236}">
                  <a16:creationId xmlns:a16="http://schemas.microsoft.com/office/drawing/2014/main" id="{8FAE76C7-FE56-ADC7-6427-EE4B052628D7}"/>
                </a:ext>
              </a:extLst>
            </p:cNvPr>
            <p:cNvSpPr/>
            <p:nvPr/>
          </p:nvSpPr>
          <p:spPr>
            <a:xfrm>
              <a:off x="1965016" y="2698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57" name="Cube 4856">
              <a:extLst>
                <a:ext uri="{FF2B5EF4-FFF2-40B4-BE49-F238E27FC236}">
                  <a16:creationId xmlns:a16="http://schemas.microsoft.com/office/drawing/2014/main" id="{F4A72F25-06AE-6FE2-C5BB-B45CFA37EF29}"/>
                </a:ext>
              </a:extLst>
            </p:cNvPr>
            <p:cNvSpPr/>
            <p:nvPr/>
          </p:nvSpPr>
          <p:spPr>
            <a:xfrm>
              <a:off x="1875495" y="2788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58" name="Cube 4857">
              <a:extLst>
                <a:ext uri="{FF2B5EF4-FFF2-40B4-BE49-F238E27FC236}">
                  <a16:creationId xmlns:a16="http://schemas.microsoft.com/office/drawing/2014/main" id="{078B1383-8635-81D2-8DBB-C7A22F6E2B5C}"/>
                </a:ext>
              </a:extLst>
            </p:cNvPr>
            <p:cNvSpPr/>
            <p:nvPr/>
          </p:nvSpPr>
          <p:spPr>
            <a:xfrm>
              <a:off x="1785974" y="2879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59" name="Cube 4858">
              <a:extLst>
                <a:ext uri="{FF2B5EF4-FFF2-40B4-BE49-F238E27FC236}">
                  <a16:creationId xmlns:a16="http://schemas.microsoft.com/office/drawing/2014/main" id="{A280C606-8291-38F5-04A9-3EDA39E56598}"/>
                </a:ext>
              </a:extLst>
            </p:cNvPr>
            <p:cNvSpPr/>
            <p:nvPr/>
          </p:nvSpPr>
          <p:spPr>
            <a:xfrm>
              <a:off x="1696453" y="2969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60" name="Cube 4859">
              <a:extLst>
                <a:ext uri="{FF2B5EF4-FFF2-40B4-BE49-F238E27FC236}">
                  <a16:creationId xmlns:a16="http://schemas.microsoft.com/office/drawing/2014/main" id="{99A6894E-8793-DCB5-92C6-478F721001AD}"/>
                </a:ext>
              </a:extLst>
            </p:cNvPr>
            <p:cNvSpPr/>
            <p:nvPr/>
          </p:nvSpPr>
          <p:spPr>
            <a:xfrm>
              <a:off x="1606932" y="3060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61" name="Cube 4860">
              <a:extLst>
                <a:ext uri="{FF2B5EF4-FFF2-40B4-BE49-F238E27FC236}">
                  <a16:creationId xmlns:a16="http://schemas.microsoft.com/office/drawing/2014/main" id="{96FCD5F3-368A-1ED6-7402-8326117AA9FF}"/>
                </a:ext>
              </a:extLst>
            </p:cNvPr>
            <p:cNvSpPr/>
            <p:nvPr/>
          </p:nvSpPr>
          <p:spPr>
            <a:xfrm>
              <a:off x="1517411" y="3150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862" name="Group 4861">
            <a:extLst>
              <a:ext uri="{FF2B5EF4-FFF2-40B4-BE49-F238E27FC236}">
                <a16:creationId xmlns:a16="http://schemas.microsoft.com/office/drawing/2014/main" id="{5292DB0D-358D-2499-AB0A-818B6D345B47}"/>
              </a:ext>
            </a:extLst>
          </p:cNvPr>
          <p:cNvGrpSpPr/>
          <p:nvPr/>
        </p:nvGrpSpPr>
        <p:grpSpPr>
          <a:xfrm>
            <a:off x="792000" y="2124000"/>
            <a:ext cx="986650" cy="2092580"/>
            <a:chOff x="1517411" y="2792003"/>
            <a:chExt cx="986650" cy="2092580"/>
          </a:xfrm>
          <a:solidFill>
            <a:schemeClr val="accent6"/>
          </a:solidFill>
        </p:grpSpPr>
        <p:sp>
          <p:nvSpPr>
            <p:cNvPr id="4863" name="Cube 4862">
              <a:extLst>
                <a:ext uri="{FF2B5EF4-FFF2-40B4-BE49-F238E27FC236}">
                  <a16:creationId xmlns:a16="http://schemas.microsoft.com/office/drawing/2014/main" id="{24212AD2-08FA-84CB-F3C6-02AF8411ED09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64" name="Cube 4863">
              <a:extLst>
                <a:ext uri="{FF2B5EF4-FFF2-40B4-BE49-F238E27FC236}">
                  <a16:creationId xmlns:a16="http://schemas.microsoft.com/office/drawing/2014/main" id="{03C42AB3-84B8-90FE-13A9-6F4E15164CAC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65" name="Cube 4864">
              <a:extLst>
                <a:ext uri="{FF2B5EF4-FFF2-40B4-BE49-F238E27FC236}">
                  <a16:creationId xmlns:a16="http://schemas.microsoft.com/office/drawing/2014/main" id="{3636AB2F-2AC6-E3D0-92CB-DAFDF3AEB9FF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66" name="Cube 4865">
              <a:extLst>
                <a:ext uri="{FF2B5EF4-FFF2-40B4-BE49-F238E27FC236}">
                  <a16:creationId xmlns:a16="http://schemas.microsoft.com/office/drawing/2014/main" id="{5EC8450E-FA01-F1A0-18D3-DB83B89501C7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67" name="Cube 4866">
              <a:extLst>
                <a:ext uri="{FF2B5EF4-FFF2-40B4-BE49-F238E27FC236}">
                  <a16:creationId xmlns:a16="http://schemas.microsoft.com/office/drawing/2014/main" id="{B9CF5C6E-D0AD-38D1-C695-A1C1BAE74E36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68" name="Cube 4867">
              <a:extLst>
                <a:ext uri="{FF2B5EF4-FFF2-40B4-BE49-F238E27FC236}">
                  <a16:creationId xmlns:a16="http://schemas.microsoft.com/office/drawing/2014/main" id="{0BA4EF51-2E78-E4AD-6389-AAB56E38EB54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69" name="Cube 4868">
              <a:extLst>
                <a:ext uri="{FF2B5EF4-FFF2-40B4-BE49-F238E27FC236}">
                  <a16:creationId xmlns:a16="http://schemas.microsoft.com/office/drawing/2014/main" id="{FDBA1190-93A0-2480-C499-05CDA3C81D3C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870" name="Cube 4869">
              <a:extLst>
                <a:ext uri="{FF2B5EF4-FFF2-40B4-BE49-F238E27FC236}">
                  <a16:creationId xmlns:a16="http://schemas.microsoft.com/office/drawing/2014/main" id="{B94939B7-9DA1-0776-A61C-64D4746F6271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71" name="Cube 4870">
              <a:extLst>
                <a:ext uri="{FF2B5EF4-FFF2-40B4-BE49-F238E27FC236}">
                  <a16:creationId xmlns:a16="http://schemas.microsoft.com/office/drawing/2014/main" id="{06B5188F-471E-D110-7428-F5005B053764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72" name="Cube 4871">
              <a:extLst>
                <a:ext uri="{FF2B5EF4-FFF2-40B4-BE49-F238E27FC236}">
                  <a16:creationId xmlns:a16="http://schemas.microsoft.com/office/drawing/2014/main" id="{5D890D34-B72E-310E-9919-87DA581AFE6C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73" name="Cube 4872">
              <a:extLst>
                <a:ext uri="{FF2B5EF4-FFF2-40B4-BE49-F238E27FC236}">
                  <a16:creationId xmlns:a16="http://schemas.microsoft.com/office/drawing/2014/main" id="{D7D338AF-02F3-D5A8-85DE-1424AD1A6436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74" name="Cube 4873">
              <a:extLst>
                <a:ext uri="{FF2B5EF4-FFF2-40B4-BE49-F238E27FC236}">
                  <a16:creationId xmlns:a16="http://schemas.microsoft.com/office/drawing/2014/main" id="{2D451578-E56B-B467-A1DD-AE5F1A426E71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75" name="Cube 4874">
              <a:extLst>
                <a:ext uri="{FF2B5EF4-FFF2-40B4-BE49-F238E27FC236}">
                  <a16:creationId xmlns:a16="http://schemas.microsoft.com/office/drawing/2014/main" id="{C2496CF9-0580-5D6F-5DA0-1459B388E0EF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76" name="Cube 4875">
              <a:extLst>
                <a:ext uri="{FF2B5EF4-FFF2-40B4-BE49-F238E27FC236}">
                  <a16:creationId xmlns:a16="http://schemas.microsoft.com/office/drawing/2014/main" id="{7DFA1456-7283-104B-FB7F-CD0E8EC204C9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77" name="Cube 4876">
              <a:extLst>
                <a:ext uri="{FF2B5EF4-FFF2-40B4-BE49-F238E27FC236}">
                  <a16:creationId xmlns:a16="http://schemas.microsoft.com/office/drawing/2014/main" id="{EF971BBF-0815-CF21-018F-E5D00E28F594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78" name="Cube 4877">
              <a:extLst>
                <a:ext uri="{FF2B5EF4-FFF2-40B4-BE49-F238E27FC236}">
                  <a16:creationId xmlns:a16="http://schemas.microsoft.com/office/drawing/2014/main" id="{B4E633C4-F234-EA09-3131-CE8177F85D3A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79" name="Cube 4878">
              <a:extLst>
                <a:ext uri="{FF2B5EF4-FFF2-40B4-BE49-F238E27FC236}">
                  <a16:creationId xmlns:a16="http://schemas.microsoft.com/office/drawing/2014/main" id="{028EF693-3CF2-783F-59C3-3CE318CF3F9D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80" name="Cube 4879">
              <a:extLst>
                <a:ext uri="{FF2B5EF4-FFF2-40B4-BE49-F238E27FC236}">
                  <a16:creationId xmlns:a16="http://schemas.microsoft.com/office/drawing/2014/main" id="{53187DC4-554F-E798-7F4C-511CECBAC55D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81" name="Cube 4880">
              <a:extLst>
                <a:ext uri="{FF2B5EF4-FFF2-40B4-BE49-F238E27FC236}">
                  <a16:creationId xmlns:a16="http://schemas.microsoft.com/office/drawing/2014/main" id="{B967E2DC-4BAA-881A-65DF-A1DABFF8B775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82" name="Cube 4881">
              <a:extLst>
                <a:ext uri="{FF2B5EF4-FFF2-40B4-BE49-F238E27FC236}">
                  <a16:creationId xmlns:a16="http://schemas.microsoft.com/office/drawing/2014/main" id="{9B9CB694-AA7D-734F-0343-F16B13575EE5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83" name="Cube 4882">
              <a:extLst>
                <a:ext uri="{FF2B5EF4-FFF2-40B4-BE49-F238E27FC236}">
                  <a16:creationId xmlns:a16="http://schemas.microsoft.com/office/drawing/2014/main" id="{0CEFADC1-056E-7617-53CE-424679881FCE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84" name="Cube 4883">
              <a:extLst>
                <a:ext uri="{FF2B5EF4-FFF2-40B4-BE49-F238E27FC236}">
                  <a16:creationId xmlns:a16="http://schemas.microsoft.com/office/drawing/2014/main" id="{BB7B1902-43F5-7853-1BAF-E8EFBEA12288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85" name="Cube 4884">
              <a:extLst>
                <a:ext uri="{FF2B5EF4-FFF2-40B4-BE49-F238E27FC236}">
                  <a16:creationId xmlns:a16="http://schemas.microsoft.com/office/drawing/2014/main" id="{1D9BAD98-FD0E-B640-2137-874E0000AE5B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86" name="Cube 4885">
              <a:extLst>
                <a:ext uri="{FF2B5EF4-FFF2-40B4-BE49-F238E27FC236}">
                  <a16:creationId xmlns:a16="http://schemas.microsoft.com/office/drawing/2014/main" id="{C9639224-656C-4DD5-1B71-2356615B9119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87" name="Cube 4886">
              <a:extLst>
                <a:ext uri="{FF2B5EF4-FFF2-40B4-BE49-F238E27FC236}">
                  <a16:creationId xmlns:a16="http://schemas.microsoft.com/office/drawing/2014/main" id="{10416F39-57A1-F99A-07E3-03765C84C9FA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88" name="Cube 4887">
              <a:extLst>
                <a:ext uri="{FF2B5EF4-FFF2-40B4-BE49-F238E27FC236}">
                  <a16:creationId xmlns:a16="http://schemas.microsoft.com/office/drawing/2014/main" id="{88F13B75-5E1C-2428-A8BD-E3667011261F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89" name="Cube 4888">
              <a:extLst>
                <a:ext uri="{FF2B5EF4-FFF2-40B4-BE49-F238E27FC236}">
                  <a16:creationId xmlns:a16="http://schemas.microsoft.com/office/drawing/2014/main" id="{9257C8D0-9E3C-6E1D-78D2-D1D64393D349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90" name="Cube 4889">
              <a:extLst>
                <a:ext uri="{FF2B5EF4-FFF2-40B4-BE49-F238E27FC236}">
                  <a16:creationId xmlns:a16="http://schemas.microsoft.com/office/drawing/2014/main" id="{A1914CB3-DD63-D394-9EF9-95115FA08B2A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91" name="Cube 4890">
              <a:extLst>
                <a:ext uri="{FF2B5EF4-FFF2-40B4-BE49-F238E27FC236}">
                  <a16:creationId xmlns:a16="http://schemas.microsoft.com/office/drawing/2014/main" id="{CFE2018E-3B7F-F06D-155A-892AFC8CE895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92" name="Cube 4891">
              <a:extLst>
                <a:ext uri="{FF2B5EF4-FFF2-40B4-BE49-F238E27FC236}">
                  <a16:creationId xmlns:a16="http://schemas.microsoft.com/office/drawing/2014/main" id="{9D9CEE35-CF51-8FA3-80F7-219781C28091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93" name="Cube 4892">
              <a:extLst>
                <a:ext uri="{FF2B5EF4-FFF2-40B4-BE49-F238E27FC236}">
                  <a16:creationId xmlns:a16="http://schemas.microsoft.com/office/drawing/2014/main" id="{FD738BD8-1180-8FC0-B9D0-10B27F585BAE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94" name="Cube 4893">
              <a:extLst>
                <a:ext uri="{FF2B5EF4-FFF2-40B4-BE49-F238E27FC236}">
                  <a16:creationId xmlns:a16="http://schemas.microsoft.com/office/drawing/2014/main" id="{2E8B123D-535B-41B8-AFD5-4CC6BC202A2F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95" name="Cube 4894">
              <a:extLst>
                <a:ext uri="{FF2B5EF4-FFF2-40B4-BE49-F238E27FC236}">
                  <a16:creationId xmlns:a16="http://schemas.microsoft.com/office/drawing/2014/main" id="{DF7190A5-4139-4F91-7185-6313C11E64D8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96" name="Cube 4895">
              <a:extLst>
                <a:ext uri="{FF2B5EF4-FFF2-40B4-BE49-F238E27FC236}">
                  <a16:creationId xmlns:a16="http://schemas.microsoft.com/office/drawing/2014/main" id="{6B541697-0156-CC67-7F28-AD20600E6DB3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97" name="Cube 4896">
              <a:extLst>
                <a:ext uri="{FF2B5EF4-FFF2-40B4-BE49-F238E27FC236}">
                  <a16:creationId xmlns:a16="http://schemas.microsoft.com/office/drawing/2014/main" id="{85396ED2-774D-D318-58A6-FB767EEF3501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98" name="Cube 4897">
              <a:extLst>
                <a:ext uri="{FF2B5EF4-FFF2-40B4-BE49-F238E27FC236}">
                  <a16:creationId xmlns:a16="http://schemas.microsoft.com/office/drawing/2014/main" id="{F4726A13-74A3-1777-E7E8-67FA7C73A70D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99" name="Cube 4898">
              <a:extLst>
                <a:ext uri="{FF2B5EF4-FFF2-40B4-BE49-F238E27FC236}">
                  <a16:creationId xmlns:a16="http://schemas.microsoft.com/office/drawing/2014/main" id="{4DEE5F83-E37A-A6C6-FBA6-D7B335590AE4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00" name="Cube 4899">
              <a:extLst>
                <a:ext uri="{FF2B5EF4-FFF2-40B4-BE49-F238E27FC236}">
                  <a16:creationId xmlns:a16="http://schemas.microsoft.com/office/drawing/2014/main" id="{60BADF27-4B72-2BFB-5718-DF1ABD6682F2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01" name="Cube 4900">
              <a:extLst>
                <a:ext uri="{FF2B5EF4-FFF2-40B4-BE49-F238E27FC236}">
                  <a16:creationId xmlns:a16="http://schemas.microsoft.com/office/drawing/2014/main" id="{C85500B5-7071-CADB-CD9E-3D86A4291179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02" name="Cube 4901">
              <a:extLst>
                <a:ext uri="{FF2B5EF4-FFF2-40B4-BE49-F238E27FC236}">
                  <a16:creationId xmlns:a16="http://schemas.microsoft.com/office/drawing/2014/main" id="{A2D84775-4DCA-B42C-3B00-8A849978D8C0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903" name="Group 4902">
            <a:extLst>
              <a:ext uri="{FF2B5EF4-FFF2-40B4-BE49-F238E27FC236}">
                <a16:creationId xmlns:a16="http://schemas.microsoft.com/office/drawing/2014/main" id="{D43A123A-8D46-FF50-708F-A91D224FD6BB}"/>
              </a:ext>
            </a:extLst>
          </p:cNvPr>
          <p:cNvGrpSpPr/>
          <p:nvPr/>
        </p:nvGrpSpPr>
        <p:grpSpPr>
          <a:xfrm>
            <a:off x="1062000" y="3204000"/>
            <a:ext cx="986650" cy="2092580"/>
            <a:chOff x="1517411" y="3065293"/>
            <a:chExt cx="986650" cy="2092580"/>
          </a:xfrm>
          <a:solidFill>
            <a:schemeClr val="accent5"/>
          </a:solidFill>
        </p:grpSpPr>
        <p:sp>
          <p:nvSpPr>
            <p:cNvPr id="4904" name="Cube 4903">
              <a:extLst>
                <a:ext uri="{FF2B5EF4-FFF2-40B4-BE49-F238E27FC236}">
                  <a16:creationId xmlns:a16="http://schemas.microsoft.com/office/drawing/2014/main" id="{F709B7A8-7B99-89D6-301F-BDB2F82535A3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05" name="Cube 4904">
              <a:extLst>
                <a:ext uri="{FF2B5EF4-FFF2-40B4-BE49-F238E27FC236}">
                  <a16:creationId xmlns:a16="http://schemas.microsoft.com/office/drawing/2014/main" id="{A6C601E4-7A5F-2546-FC50-FD3A28FE371E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06" name="Cube 4905">
              <a:extLst>
                <a:ext uri="{FF2B5EF4-FFF2-40B4-BE49-F238E27FC236}">
                  <a16:creationId xmlns:a16="http://schemas.microsoft.com/office/drawing/2014/main" id="{C6A0D228-A45B-3E01-3E9C-6994C62A36B3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07" name="Cube 4906">
              <a:extLst>
                <a:ext uri="{FF2B5EF4-FFF2-40B4-BE49-F238E27FC236}">
                  <a16:creationId xmlns:a16="http://schemas.microsoft.com/office/drawing/2014/main" id="{2DE59BF4-1E81-17A8-A52A-8366FFD06B27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08" name="Cube 4907">
              <a:extLst>
                <a:ext uri="{FF2B5EF4-FFF2-40B4-BE49-F238E27FC236}">
                  <a16:creationId xmlns:a16="http://schemas.microsoft.com/office/drawing/2014/main" id="{585D7676-B9A5-AB4C-9CC8-7DA6C6640230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09" name="Cube 4908">
              <a:extLst>
                <a:ext uri="{FF2B5EF4-FFF2-40B4-BE49-F238E27FC236}">
                  <a16:creationId xmlns:a16="http://schemas.microsoft.com/office/drawing/2014/main" id="{73F5DF84-7DDA-09A9-1F76-497667EBAC2D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10" name="Cube 4909">
              <a:extLst>
                <a:ext uri="{FF2B5EF4-FFF2-40B4-BE49-F238E27FC236}">
                  <a16:creationId xmlns:a16="http://schemas.microsoft.com/office/drawing/2014/main" id="{DAACF061-EBC0-4CA2-B408-3E8746CA5681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11" name="Cube 4910">
              <a:extLst>
                <a:ext uri="{FF2B5EF4-FFF2-40B4-BE49-F238E27FC236}">
                  <a16:creationId xmlns:a16="http://schemas.microsoft.com/office/drawing/2014/main" id="{2491346D-F4D4-54FE-66F7-D3DA0E18F608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12" name="Cube 4911">
              <a:extLst>
                <a:ext uri="{FF2B5EF4-FFF2-40B4-BE49-F238E27FC236}">
                  <a16:creationId xmlns:a16="http://schemas.microsoft.com/office/drawing/2014/main" id="{DAD4E319-EB5C-5DA7-0DBF-3E2458183FE8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13" name="Cube 4912">
              <a:extLst>
                <a:ext uri="{FF2B5EF4-FFF2-40B4-BE49-F238E27FC236}">
                  <a16:creationId xmlns:a16="http://schemas.microsoft.com/office/drawing/2014/main" id="{74020388-D456-9F93-E352-3BCE9ED6CA9D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14" name="Cube 4913">
              <a:extLst>
                <a:ext uri="{FF2B5EF4-FFF2-40B4-BE49-F238E27FC236}">
                  <a16:creationId xmlns:a16="http://schemas.microsoft.com/office/drawing/2014/main" id="{65FDBFA2-D113-B798-D74A-6D5BC8B81F6D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15" name="Cube 4914">
              <a:extLst>
                <a:ext uri="{FF2B5EF4-FFF2-40B4-BE49-F238E27FC236}">
                  <a16:creationId xmlns:a16="http://schemas.microsoft.com/office/drawing/2014/main" id="{22E891D7-C7EF-1E95-5552-43E8A1889342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16" name="Cube 4915">
              <a:extLst>
                <a:ext uri="{FF2B5EF4-FFF2-40B4-BE49-F238E27FC236}">
                  <a16:creationId xmlns:a16="http://schemas.microsoft.com/office/drawing/2014/main" id="{BBD083B3-1E4D-5A90-9E77-F747DB6BB624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17" name="Cube 4916">
              <a:extLst>
                <a:ext uri="{FF2B5EF4-FFF2-40B4-BE49-F238E27FC236}">
                  <a16:creationId xmlns:a16="http://schemas.microsoft.com/office/drawing/2014/main" id="{32DEBFA8-5604-30A2-46A8-58F4B2C0AE38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18" name="Cube 4917">
              <a:extLst>
                <a:ext uri="{FF2B5EF4-FFF2-40B4-BE49-F238E27FC236}">
                  <a16:creationId xmlns:a16="http://schemas.microsoft.com/office/drawing/2014/main" id="{FF728DB2-0F76-3F2B-FD9A-0E86B5938F4B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19" name="Cube 4918">
              <a:extLst>
                <a:ext uri="{FF2B5EF4-FFF2-40B4-BE49-F238E27FC236}">
                  <a16:creationId xmlns:a16="http://schemas.microsoft.com/office/drawing/2014/main" id="{94DE5578-739B-4641-FE60-495FD3D441A5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20" name="Cube 4919">
              <a:extLst>
                <a:ext uri="{FF2B5EF4-FFF2-40B4-BE49-F238E27FC236}">
                  <a16:creationId xmlns:a16="http://schemas.microsoft.com/office/drawing/2014/main" id="{D1C0FD2A-BF7F-3F6C-1D28-00654B070395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21" name="Cube 4920">
              <a:extLst>
                <a:ext uri="{FF2B5EF4-FFF2-40B4-BE49-F238E27FC236}">
                  <a16:creationId xmlns:a16="http://schemas.microsoft.com/office/drawing/2014/main" id="{95D8423E-5BA3-3C38-DF80-FD94B27C4B3E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22" name="Cube 4921">
              <a:extLst>
                <a:ext uri="{FF2B5EF4-FFF2-40B4-BE49-F238E27FC236}">
                  <a16:creationId xmlns:a16="http://schemas.microsoft.com/office/drawing/2014/main" id="{404EDFF2-2B51-9CF8-8B78-632FA5C31700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23" name="Cube 4922">
              <a:extLst>
                <a:ext uri="{FF2B5EF4-FFF2-40B4-BE49-F238E27FC236}">
                  <a16:creationId xmlns:a16="http://schemas.microsoft.com/office/drawing/2014/main" id="{F4E88B09-DF86-0DDF-7018-17876E121910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24" name="Cube 4923">
              <a:extLst>
                <a:ext uri="{FF2B5EF4-FFF2-40B4-BE49-F238E27FC236}">
                  <a16:creationId xmlns:a16="http://schemas.microsoft.com/office/drawing/2014/main" id="{A2DB33A6-973B-4A22-45EB-2BE1DFA90542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25" name="Cube 4924">
              <a:extLst>
                <a:ext uri="{FF2B5EF4-FFF2-40B4-BE49-F238E27FC236}">
                  <a16:creationId xmlns:a16="http://schemas.microsoft.com/office/drawing/2014/main" id="{6E6E0D62-49DE-1FC0-C78E-1066122AAA82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26" name="Cube 4925">
              <a:extLst>
                <a:ext uri="{FF2B5EF4-FFF2-40B4-BE49-F238E27FC236}">
                  <a16:creationId xmlns:a16="http://schemas.microsoft.com/office/drawing/2014/main" id="{24C98A76-E879-8799-8B57-4C8CA6C52B82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27" name="Cube 4926">
              <a:extLst>
                <a:ext uri="{FF2B5EF4-FFF2-40B4-BE49-F238E27FC236}">
                  <a16:creationId xmlns:a16="http://schemas.microsoft.com/office/drawing/2014/main" id="{C59CAC28-92FF-FA5A-94A4-FBD4FFC5EA1B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28" name="Cube 4927">
              <a:extLst>
                <a:ext uri="{FF2B5EF4-FFF2-40B4-BE49-F238E27FC236}">
                  <a16:creationId xmlns:a16="http://schemas.microsoft.com/office/drawing/2014/main" id="{418913FA-E883-9D2E-CB81-6044485C364E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29" name="Cube 4928">
              <a:extLst>
                <a:ext uri="{FF2B5EF4-FFF2-40B4-BE49-F238E27FC236}">
                  <a16:creationId xmlns:a16="http://schemas.microsoft.com/office/drawing/2014/main" id="{C5DF09C0-AFB3-3386-82C6-6E88EA871148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30" name="Cube 4929">
              <a:extLst>
                <a:ext uri="{FF2B5EF4-FFF2-40B4-BE49-F238E27FC236}">
                  <a16:creationId xmlns:a16="http://schemas.microsoft.com/office/drawing/2014/main" id="{1A348E2E-DC24-6FBF-11B3-FC50AFB9149F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31" name="Cube 4930">
              <a:extLst>
                <a:ext uri="{FF2B5EF4-FFF2-40B4-BE49-F238E27FC236}">
                  <a16:creationId xmlns:a16="http://schemas.microsoft.com/office/drawing/2014/main" id="{BBECFCA9-166B-1CBB-8FC8-F0A8DCD95C08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32" name="Cube 4931">
              <a:extLst>
                <a:ext uri="{FF2B5EF4-FFF2-40B4-BE49-F238E27FC236}">
                  <a16:creationId xmlns:a16="http://schemas.microsoft.com/office/drawing/2014/main" id="{5FEAE973-4A07-C923-B21F-B8C210B30DF2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33" name="Cube 4932">
              <a:extLst>
                <a:ext uri="{FF2B5EF4-FFF2-40B4-BE49-F238E27FC236}">
                  <a16:creationId xmlns:a16="http://schemas.microsoft.com/office/drawing/2014/main" id="{9B3D0976-63D0-780C-E827-2FA9969A39E8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34" name="Cube 4933">
              <a:extLst>
                <a:ext uri="{FF2B5EF4-FFF2-40B4-BE49-F238E27FC236}">
                  <a16:creationId xmlns:a16="http://schemas.microsoft.com/office/drawing/2014/main" id="{2C939FE7-9407-3E35-20B4-98ED2A310874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35" name="Cube 4934">
              <a:extLst>
                <a:ext uri="{FF2B5EF4-FFF2-40B4-BE49-F238E27FC236}">
                  <a16:creationId xmlns:a16="http://schemas.microsoft.com/office/drawing/2014/main" id="{4E7385A2-20DF-0D6D-36F3-5C0AD94761AD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36" name="Cube 4935">
              <a:extLst>
                <a:ext uri="{FF2B5EF4-FFF2-40B4-BE49-F238E27FC236}">
                  <a16:creationId xmlns:a16="http://schemas.microsoft.com/office/drawing/2014/main" id="{D8FC3CB5-4C25-79AB-7BFB-30FFD39917B6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37" name="Cube 4936">
              <a:extLst>
                <a:ext uri="{FF2B5EF4-FFF2-40B4-BE49-F238E27FC236}">
                  <a16:creationId xmlns:a16="http://schemas.microsoft.com/office/drawing/2014/main" id="{16330745-7EAA-0AD0-3455-2B6740E71ED3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38" name="Cube 4937">
              <a:extLst>
                <a:ext uri="{FF2B5EF4-FFF2-40B4-BE49-F238E27FC236}">
                  <a16:creationId xmlns:a16="http://schemas.microsoft.com/office/drawing/2014/main" id="{C1868C24-1725-2D81-4267-FD94368F7E08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39" name="Cube 4938">
              <a:extLst>
                <a:ext uri="{FF2B5EF4-FFF2-40B4-BE49-F238E27FC236}">
                  <a16:creationId xmlns:a16="http://schemas.microsoft.com/office/drawing/2014/main" id="{7B01E7F2-A8BD-B766-6A5E-FE809543BB2A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40" name="Cube 4939">
              <a:extLst>
                <a:ext uri="{FF2B5EF4-FFF2-40B4-BE49-F238E27FC236}">
                  <a16:creationId xmlns:a16="http://schemas.microsoft.com/office/drawing/2014/main" id="{53373370-60F4-C4EF-A461-17BD59FB0C27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41" name="Cube 4940">
              <a:extLst>
                <a:ext uri="{FF2B5EF4-FFF2-40B4-BE49-F238E27FC236}">
                  <a16:creationId xmlns:a16="http://schemas.microsoft.com/office/drawing/2014/main" id="{54225474-AB51-5380-3CDD-1694F0321D3A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42" name="Cube 4941">
              <a:extLst>
                <a:ext uri="{FF2B5EF4-FFF2-40B4-BE49-F238E27FC236}">
                  <a16:creationId xmlns:a16="http://schemas.microsoft.com/office/drawing/2014/main" id="{84370749-25F5-934D-8F48-EBA694D296FC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43" name="Cube 4942">
              <a:extLst>
                <a:ext uri="{FF2B5EF4-FFF2-40B4-BE49-F238E27FC236}">
                  <a16:creationId xmlns:a16="http://schemas.microsoft.com/office/drawing/2014/main" id="{97ADAB02-E249-DABA-0BE7-C7093B613377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944" name="Group 4943">
            <a:extLst>
              <a:ext uri="{FF2B5EF4-FFF2-40B4-BE49-F238E27FC236}">
                <a16:creationId xmlns:a16="http://schemas.microsoft.com/office/drawing/2014/main" id="{18027770-56D9-968D-C0AE-A8D4FBE826AE}"/>
              </a:ext>
            </a:extLst>
          </p:cNvPr>
          <p:cNvGrpSpPr/>
          <p:nvPr/>
        </p:nvGrpSpPr>
        <p:grpSpPr>
          <a:xfrm>
            <a:off x="4041363" y="4284000"/>
            <a:ext cx="986650" cy="2092580"/>
            <a:chOff x="1517411" y="3065293"/>
            <a:chExt cx="986650" cy="2092580"/>
          </a:xfrm>
          <a:solidFill>
            <a:schemeClr val="accent4"/>
          </a:solidFill>
        </p:grpSpPr>
        <p:sp>
          <p:nvSpPr>
            <p:cNvPr id="4945" name="Cube 4944">
              <a:extLst>
                <a:ext uri="{FF2B5EF4-FFF2-40B4-BE49-F238E27FC236}">
                  <a16:creationId xmlns:a16="http://schemas.microsoft.com/office/drawing/2014/main" id="{14D271B5-E48E-7259-B47B-13021B81B1A6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46" name="Cube 4945">
              <a:extLst>
                <a:ext uri="{FF2B5EF4-FFF2-40B4-BE49-F238E27FC236}">
                  <a16:creationId xmlns:a16="http://schemas.microsoft.com/office/drawing/2014/main" id="{C4DB42CF-4B7B-CB26-48AD-A927F75D9564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47" name="Cube 4946">
              <a:extLst>
                <a:ext uri="{FF2B5EF4-FFF2-40B4-BE49-F238E27FC236}">
                  <a16:creationId xmlns:a16="http://schemas.microsoft.com/office/drawing/2014/main" id="{42B230A1-630F-0EF5-A4C1-F3B9A472D077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48" name="Cube 4947">
              <a:extLst>
                <a:ext uri="{FF2B5EF4-FFF2-40B4-BE49-F238E27FC236}">
                  <a16:creationId xmlns:a16="http://schemas.microsoft.com/office/drawing/2014/main" id="{9D7735EF-2357-41C0-087D-8D39FB5CD15B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49" name="Cube 4948">
              <a:extLst>
                <a:ext uri="{FF2B5EF4-FFF2-40B4-BE49-F238E27FC236}">
                  <a16:creationId xmlns:a16="http://schemas.microsoft.com/office/drawing/2014/main" id="{33BED745-B268-9804-3B40-B56001110A86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50" name="Cube 4949">
              <a:extLst>
                <a:ext uri="{FF2B5EF4-FFF2-40B4-BE49-F238E27FC236}">
                  <a16:creationId xmlns:a16="http://schemas.microsoft.com/office/drawing/2014/main" id="{981EDEC0-8C5B-AB8D-0778-FDEFAB714A21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51" name="Cube 4950">
              <a:extLst>
                <a:ext uri="{FF2B5EF4-FFF2-40B4-BE49-F238E27FC236}">
                  <a16:creationId xmlns:a16="http://schemas.microsoft.com/office/drawing/2014/main" id="{E3797F25-14B6-A3EB-4EAD-FB61CA6C2513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52" name="Cube 4951">
              <a:extLst>
                <a:ext uri="{FF2B5EF4-FFF2-40B4-BE49-F238E27FC236}">
                  <a16:creationId xmlns:a16="http://schemas.microsoft.com/office/drawing/2014/main" id="{7DB7D8BE-8F78-707B-9466-4841ED149632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53" name="Cube 4952">
              <a:extLst>
                <a:ext uri="{FF2B5EF4-FFF2-40B4-BE49-F238E27FC236}">
                  <a16:creationId xmlns:a16="http://schemas.microsoft.com/office/drawing/2014/main" id="{E2FB2BDC-1234-7FAE-01E7-F0767404BA53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54" name="Cube 4953">
              <a:extLst>
                <a:ext uri="{FF2B5EF4-FFF2-40B4-BE49-F238E27FC236}">
                  <a16:creationId xmlns:a16="http://schemas.microsoft.com/office/drawing/2014/main" id="{0FEB5E33-BF19-C88A-C07F-528D31697959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55" name="Cube 4954">
              <a:extLst>
                <a:ext uri="{FF2B5EF4-FFF2-40B4-BE49-F238E27FC236}">
                  <a16:creationId xmlns:a16="http://schemas.microsoft.com/office/drawing/2014/main" id="{FE5B77D2-C395-5135-E58F-110B0D578EE5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56" name="Cube 4955">
              <a:extLst>
                <a:ext uri="{FF2B5EF4-FFF2-40B4-BE49-F238E27FC236}">
                  <a16:creationId xmlns:a16="http://schemas.microsoft.com/office/drawing/2014/main" id="{79B1FE81-9E8B-14C7-7893-855FFC63DA01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57" name="Cube 4956">
              <a:extLst>
                <a:ext uri="{FF2B5EF4-FFF2-40B4-BE49-F238E27FC236}">
                  <a16:creationId xmlns:a16="http://schemas.microsoft.com/office/drawing/2014/main" id="{59A9114B-706D-F4BD-CB4F-7C6D21B7B37E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58" name="Cube 4957">
              <a:extLst>
                <a:ext uri="{FF2B5EF4-FFF2-40B4-BE49-F238E27FC236}">
                  <a16:creationId xmlns:a16="http://schemas.microsoft.com/office/drawing/2014/main" id="{5BEB0EF0-A0FF-4043-2190-5CFED6ACF409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59" name="Cube 4958">
              <a:extLst>
                <a:ext uri="{FF2B5EF4-FFF2-40B4-BE49-F238E27FC236}">
                  <a16:creationId xmlns:a16="http://schemas.microsoft.com/office/drawing/2014/main" id="{D6E31A22-A65F-8CCB-ECB9-E34099DBD57B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60" name="Cube 4959">
              <a:extLst>
                <a:ext uri="{FF2B5EF4-FFF2-40B4-BE49-F238E27FC236}">
                  <a16:creationId xmlns:a16="http://schemas.microsoft.com/office/drawing/2014/main" id="{5A3475F9-35C6-2FE9-7264-481AA7213EB9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61" name="Cube 4960">
              <a:extLst>
                <a:ext uri="{FF2B5EF4-FFF2-40B4-BE49-F238E27FC236}">
                  <a16:creationId xmlns:a16="http://schemas.microsoft.com/office/drawing/2014/main" id="{8332D2F6-3998-9BF2-C0AE-45DC6C135C65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62" name="Cube 4961">
              <a:extLst>
                <a:ext uri="{FF2B5EF4-FFF2-40B4-BE49-F238E27FC236}">
                  <a16:creationId xmlns:a16="http://schemas.microsoft.com/office/drawing/2014/main" id="{4CD83ABE-9553-77FD-C2C3-2F3B25B74709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63" name="Cube 4962">
              <a:extLst>
                <a:ext uri="{FF2B5EF4-FFF2-40B4-BE49-F238E27FC236}">
                  <a16:creationId xmlns:a16="http://schemas.microsoft.com/office/drawing/2014/main" id="{5458707A-8A6C-3F69-DB4C-80F39ABBB02D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64" name="Cube 4963">
              <a:extLst>
                <a:ext uri="{FF2B5EF4-FFF2-40B4-BE49-F238E27FC236}">
                  <a16:creationId xmlns:a16="http://schemas.microsoft.com/office/drawing/2014/main" id="{78298068-E197-8C14-4097-8C3CC139FED8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65" name="Cube 4964">
              <a:extLst>
                <a:ext uri="{FF2B5EF4-FFF2-40B4-BE49-F238E27FC236}">
                  <a16:creationId xmlns:a16="http://schemas.microsoft.com/office/drawing/2014/main" id="{FF034E50-C6ED-A316-DE6A-0924BA3C3DE6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66" name="Cube 4965">
              <a:extLst>
                <a:ext uri="{FF2B5EF4-FFF2-40B4-BE49-F238E27FC236}">
                  <a16:creationId xmlns:a16="http://schemas.microsoft.com/office/drawing/2014/main" id="{F92966F4-8B7A-AA56-BA9F-9069EE9F72DA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67" name="Cube 4966">
              <a:extLst>
                <a:ext uri="{FF2B5EF4-FFF2-40B4-BE49-F238E27FC236}">
                  <a16:creationId xmlns:a16="http://schemas.microsoft.com/office/drawing/2014/main" id="{35E44858-9D4B-B780-19A5-F46D544B8374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68" name="Cube 4967">
              <a:extLst>
                <a:ext uri="{FF2B5EF4-FFF2-40B4-BE49-F238E27FC236}">
                  <a16:creationId xmlns:a16="http://schemas.microsoft.com/office/drawing/2014/main" id="{E50104C2-0F61-E16A-6120-9F611B4D90EA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69" name="Cube 4968">
              <a:extLst>
                <a:ext uri="{FF2B5EF4-FFF2-40B4-BE49-F238E27FC236}">
                  <a16:creationId xmlns:a16="http://schemas.microsoft.com/office/drawing/2014/main" id="{B821F792-8601-9921-A333-175DA55AAC64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70" name="Cube 4969">
              <a:extLst>
                <a:ext uri="{FF2B5EF4-FFF2-40B4-BE49-F238E27FC236}">
                  <a16:creationId xmlns:a16="http://schemas.microsoft.com/office/drawing/2014/main" id="{48D8C94D-1878-9EF3-9615-81458C0A29A2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71" name="Cube 4970">
              <a:extLst>
                <a:ext uri="{FF2B5EF4-FFF2-40B4-BE49-F238E27FC236}">
                  <a16:creationId xmlns:a16="http://schemas.microsoft.com/office/drawing/2014/main" id="{F4542AC9-645A-190D-C6AE-96C5507AEA4E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72" name="Cube 4971">
              <a:extLst>
                <a:ext uri="{FF2B5EF4-FFF2-40B4-BE49-F238E27FC236}">
                  <a16:creationId xmlns:a16="http://schemas.microsoft.com/office/drawing/2014/main" id="{AB5E7F7C-FED9-C33F-5518-48B02B0F2931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73" name="Cube 4972">
              <a:extLst>
                <a:ext uri="{FF2B5EF4-FFF2-40B4-BE49-F238E27FC236}">
                  <a16:creationId xmlns:a16="http://schemas.microsoft.com/office/drawing/2014/main" id="{6B90451B-39DF-FC6E-23FE-F7C64F6A8A85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74" name="Cube 4973">
              <a:extLst>
                <a:ext uri="{FF2B5EF4-FFF2-40B4-BE49-F238E27FC236}">
                  <a16:creationId xmlns:a16="http://schemas.microsoft.com/office/drawing/2014/main" id="{429A9228-0ABB-D97A-82A8-83D6ABC98CEA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75" name="Cube 4974">
              <a:extLst>
                <a:ext uri="{FF2B5EF4-FFF2-40B4-BE49-F238E27FC236}">
                  <a16:creationId xmlns:a16="http://schemas.microsoft.com/office/drawing/2014/main" id="{E2570BD1-1538-897E-C3FB-2BCF663E0C2F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76" name="Cube 4975">
              <a:extLst>
                <a:ext uri="{FF2B5EF4-FFF2-40B4-BE49-F238E27FC236}">
                  <a16:creationId xmlns:a16="http://schemas.microsoft.com/office/drawing/2014/main" id="{D5FA2B9A-675A-0664-BA93-63D61EAE310D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77" name="Cube 4976">
              <a:extLst>
                <a:ext uri="{FF2B5EF4-FFF2-40B4-BE49-F238E27FC236}">
                  <a16:creationId xmlns:a16="http://schemas.microsoft.com/office/drawing/2014/main" id="{31843E31-C1F3-44F5-69E1-9F2DA229384C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78" name="Cube 4977">
              <a:extLst>
                <a:ext uri="{FF2B5EF4-FFF2-40B4-BE49-F238E27FC236}">
                  <a16:creationId xmlns:a16="http://schemas.microsoft.com/office/drawing/2014/main" id="{1982AFBD-2881-0A26-F61B-EAA03C086A30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79" name="Cube 4978">
              <a:extLst>
                <a:ext uri="{FF2B5EF4-FFF2-40B4-BE49-F238E27FC236}">
                  <a16:creationId xmlns:a16="http://schemas.microsoft.com/office/drawing/2014/main" id="{2213F723-C7CD-247B-FFD9-D4013F024C00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80" name="Cube 4979">
              <a:extLst>
                <a:ext uri="{FF2B5EF4-FFF2-40B4-BE49-F238E27FC236}">
                  <a16:creationId xmlns:a16="http://schemas.microsoft.com/office/drawing/2014/main" id="{FB048C0C-3B36-C790-561B-32475B43CA1B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81" name="Cube 4980">
              <a:extLst>
                <a:ext uri="{FF2B5EF4-FFF2-40B4-BE49-F238E27FC236}">
                  <a16:creationId xmlns:a16="http://schemas.microsoft.com/office/drawing/2014/main" id="{988BB886-CA94-3825-8AA4-4F786F19BCC4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82" name="Cube 4981">
              <a:extLst>
                <a:ext uri="{FF2B5EF4-FFF2-40B4-BE49-F238E27FC236}">
                  <a16:creationId xmlns:a16="http://schemas.microsoft.com/office/drawing/2014/main" id="{1A63DC29-0BED-AF6C-57FC-6E93A702C815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83" name="Cube 4982">
              <a:extLst>
                <a:ext uri="{FF2B5EF4-FFF2-40B4-BE49-F238E27FC236}">
                  <a16:creationId xmlns:a16="http://schemas.microsoft.com/office/drawing/2014/main" id="{BFBC084D-962B-8968-6154-56CD5FB14B4E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84" name="Cube 4983">
              <a:extLst>
                <a:ext uri="{FF2B5EF4-FFF2-40B4-BE49-F238E27FC236}">
                  <a16:creationId xmlns:a16="http://schemas.microsoft.com/office/drawing/2014/main" id="{AD68DB4D-1932-6E63-820D-688CEB65A980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985" name="Group 4984">
            <a:extLst>
              <a:ext uri="{FF2B5EF4-FFF2-40B4-BE49-F238E27FC236}">
                <a16:creationId xmlns:a16="http://schemas.microsoft.com/office/drawing/2014/main" id="{3DBEF237-65D2-F9CB-F14B-1D6A7C3D3C3A}"/>
              </a:ext>
            </a:extLst>
          </p:cNvPr>
          <p:cNvGrpSpPr/>
          <p:nvPr/>
        </p:nvGrpSpPr>
        <p:grpSpPr>
          <a:xfrm>
            <a:off x="2404556" y="1008000"/>
            <a:ext cx="986650" cy="2092580"/>
            <a:chOff x="1517411" y="2517528"/>
            <a:chExt cx="986650" cy="2092580"/>
          </a:xfrm>
          <a:solidFill>
            <a:schemeClr val="accent2"/>
          </a:solidFill>
        </p:grpSpPr>
        <p:sp>
          <p:nvSpPr>
            <p:cNvPr id="4986" name="Cube 4985">
              <a:extLst>
                <a:ext uri="{FF2B5EF4-FFF2-40B4-BE49-F238E27FC236}">
                  <a16:creationId xmlns:a16="http://schemas.microsoft.com/office/drawing/2014/main" id="{0A65FB2D-513C-AEFB-1E0C-3D9D248467CE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87" name="Cube 4986">
              <a:extLst>
                <a:ext uri="{FF2B5EF4-FFF2-40B4-BE49-F238E27FC236}">
                  <a16:creationId xmlns:a16="http://schemas.microsoft.com/office/drawing/2014/main" id="{EEABF1F8-C311-738C-8345-B2C580738D85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88" name="Cube 4987">
              <a:extLst>
                <a:ext uri="{FF2B5EF4-FFF2-40B4-BE49-F238E27FC236}">
                  <a16:creationId xmlns:a16="http://schemas.microsoft.com/office/drawing/2014/main" id="{B88E3F08-59CC-9D73-1ED8-8E315DDD9972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89" name="Cube 4988">
              <a:extLst>
                <a:ext uri="{FF2B5EF4-FFF2-40B4-BE49-F238E27FC236}">
                  <a16:creationId xmlns:a16="http://schemas.microsoft.com/office/drawing/2014/main" id="{40B71F38-57A7-6F9D-9C9D-8AA423900191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90" name="Cube 4989">
              <a:extLst>
                <a:ext uri="{FF2B5EF4-FFF2-40B4-BE49-F238E27FC236}">
                  <a16:creationId xmlns:a16="http://schemas.microsoft.com/office/drawing/2014/main" id="{1CF6D95C-2BD7-8CF7-248C-F18894233B16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91" name="Cube 4990">
              <a:extLst>
                <a:ext uri="{FF2B5EF4-FFF2-40B4-BE49-F238E27FC236}">
                  <a16:creationId xmlns:a16="http://schemas.microsoft.com/office/drawing/2014/main" id="{819427D2-9CA2-8D57-6FE1-1B4B4926FD51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92" name="Cube 4991">
              <a:extLst>
                <a:ext uri="{FF2B5EF4-FFF2-40B4-BE49-F238E27FC236}">
                  <a16:creationId xmlns:a16="http://schemas.microsoft.com/office/drawing/2014/main" id="{27061AA1-BD90-E0E1-2B16-734AC6E9C4E6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93" name="Cube 4992">
              <a:extLst>
                <a:ext uri="{FF2B5EF4-FFF2-40B4-BE49-F238E27FC236}">
                  <a16:creationId xmlns:a16="http://schemas.microsoft.com/office/drawing/2014/main" id="{09F0C0B1-419A-9DFD-7B4F-E836E9FA8CAF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94" name="Cube 4993">
              <a:extLst>
                <a:ext uri="{FF2B5EF4-FFF2-40B4-BE49-F238E27FC236}">
                  <a16:creationId xmlns:a16="http://schemas.microsoft.com/office/drawing/2014/main" id="{21D28FAD-A5B6-C7EC-BB07-828818D8E5E7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95" name="Cube 4994">
              <a:extLst>
                <a:ext uri="{FF2B5EF4-FFF2-40B4-BE49-F238E27FC236}">
                  <a16:creationId xmlns:a16="http://schemas.microsoft.com/office/drawing/2014/main" id="{7A84BA0F-0A26-356D-089C-161F81E93435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96" name="Cube 4995">
              <a:extLst>
                <a:ext uri="{FF2B5EF4-FFF2-40B4-BE49-F238E27FC236}">
                  <a16:creationId xmlns:a16="http://schemas.microsoft.com/office/drawing/2014/main" id="{C2CB1E2E-23A7-508C-CC02-0065FE69B5F6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97" name="Cube 4996">
              <a:extLst>
                <a:ext uri="{FF2B5EF4-FFF2-40B4-BE49-F238E27FC236}">
                  <a16:creationId xmlns:a16="http://schemas.microsoft.com/office/drawing/2014/main" id="{9027D5A1-CE0C-8DB1-E133-BBBA4647C491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98" name="Cube 4997">
              <a:extLst>
                <a:ext uri="{FF2B5EF4-FFF2-40B4-BE49-F238E27FC236}">
                  <a16:creationId xmlns:a16="http://schemas.microsoft.com/office/drawing/2014/main" id="{6B8561B8-A6AA-4D44-39A5-F3FA7F39A7A9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99" name="Cube 4998">
              <a:extLst>
                <a:ext uri="{FF2B5EF4-FFF2-40B4-BE49-F238E27FC236}">
                  <a16:creationId xmlns:a16="http://schemas.microsoft.com/office/drawing/2014/main" id="{53FB8313-F737-9D23-D8ED-8DF7A7C50BCE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00" name="Cube 4999">
              <a:extLst>
                <a:ext uri="{FF2B5EF4-FFF2-40B4-BE49-F238E27FC236}">
                  <a16:creationId xmlns:a16="http://schemas.microsoft.com/office/drawing/2014/main" id="{AD0311BE-67B3-A191-1641-AA4D86352716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01" name="Cube 5000">
              <a:extLst>
                <a:ext uri="{FF2B5EF4-FFF2-40B4-BE49-F238E27FC236}">
                  <a16:creationId xmlns:a16="http://schemas.microsoft.com/office/drawing/2014/main" id="{347F4EE7-816A-2DC9-BAD2-66D87346BA74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02" name="Cube 5001">
              <a:extLst>
                <a:ext uri="{FF2B5EF4-FFF2-40B4-BE49-F238E27FC236}">
                  <a16:creationId xmlns:a16="http://schemas.microsoft.com/office/drawing/2014/main" id="{962ABE09-45D5-D3C7-B589-4A8FA2A5ED45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03" name="Cube 5002">
              <a:extLst>
                <a:ext uri="{FF2B5EF4-FFF2-40B4-BE49-F238E27FC236}">
                  <a16:creationId xmlns:a16="http://schemas.microsoft.com/office/drawing/2014/main" id="{5B79804B-A6A0-8889-31CE-ABAEE6FB5A5D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04" name="Cube 5003">
              <a:extLst>
                <a:ext uri="{FF2B5EF4-FFF2-40B4-BE49-F238E27FC236}">
                  <a16:creationId xmlns:a16="http://schemas.microsoft.com/office/drawing/2014/main" id="{8C1F48F0-4BCB-F074-2D8F-21072EEA255A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05" name="Cube 5004">
              <a:extLst>
                <a:ext uri="{FF2B5EF4-FFF2-40B4-BE49-F238E27FC236}">
                  <a16:creationId xmlns:a16="http://schemas.microsoft.com/office/drawing/2014/main" id="{9A79B697-16EF-F0F2-85C9-B38CEE71B54B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06" name="Cube 5005">
              <a:extLst>
                <a:ext uri="{FF2B5EF4-FFF2-40B4-BE49-F238E27FC236}">
                  <a16:creationId xmlns:a16="http://schemas.microsoft.com/office/drawing/2014/main" id="{80CFFDEC-9D8E-DABF-2AEF-0E3A1CB53A4E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07" name="Cube 5006">
              <a:extLst>
                <a:ext uri="{FF2B5EF4-FFF2-40B4-BE49-F238E27FC236}">
                  <a16:creationId xmlns:a16="http://schemas.microsoft.com/office/drawing/2014/main" id="{5BE3ADBA-1C05-8F41-1574-9845CF15AE91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08" name="Cube 5007">
              <a:extLst>
                <a:ext uri="{FF2B5EF4-FFF2-40B4-BE49-F238E27FC236}">
                  <a16:creationId xmlns:a16="http://schemas.microsoft.com/office/drawing/2014/main" id="{09A27AF5-66D2-04C9-C921-431444C262A4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09" name="Cube 5008">
              <a:extLst>
                <a:ext uri="{FF2B5EF4-FFF2-40B4-BE49-F238E27FC236}">
                  <a16:creationId xmlns:a16="http://schemas.microsoft.com/office/drawing/2014/main" id="{50A0B2AF-81A1-9F1E-A673-54C1F18AD420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10" name="Cube 5009">
              <a:extLst>
                <a:ext uri="{FF2B5EF4-FFF2-40B4-BE49-F238E27FC236}">
                  <a16:creationId xmlns:a16="http://schemas.microsoft.com/office/drawing/2014/main" id="{20240574-A924-44A5-828C-0C5BA7773237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11" name="Cube 5010">
              <a:extLst>
                <a:ext uri="{FF2B5EF4-FFF2-40B4-BE49-F238E27FC236}">
                  <a16:creationId xmlns:a16="http://schemas.microsoft.com/office/drawing/2014/main" id="{E00D45A6-6D7A-450F-E4FB-B9CBD32B89AB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12" name="Cube 5011">
              <a:extLst>
                <a:ext uri="{FF2B5EF4-FFF2-40B4-BE49-F238E27FC236}">
                  <a16:creationId xmlns:a16="http://schemas.microsoft.com/office/drawing/2014/main" id="{0B2A6514-6895-F1AB-509D-01716907428A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13" name="Cube 5012">
              <a:extLst>
                <a:ext uri="{FF2B5EF4-FFF2-40B4-BE49-F238E27FC236}">
                  <a16:creationId xmlns:a16="http://schemas.microsoft.com/office/drawing/2014/main" id="{F144CC41-D79D-7DDD-FD2E-CCC9BB37362F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14" name="Cube 5013">
              <a:extLst>
                <a:ext uri="{FF2B5EF4-FFF2-40B4-BE49-F238E27FC236}">
                  <a16:creationId xmlns:a16="http://schemas.microsoft.com/office/drawing/2014/main" id="{33B4C59D-9E9A-45CD-75B6-1C42754C46D4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15" name="Cube 5014">
              <a:extLst>
                <a:ext uri="{FF2B5EF4-FFF2-40B4-BE49-F238E27FC236}">
                  <a16:creationId xmlns:a16="http://schemas.microsoft.com/office/drawing/2014/main" id="{01AE22F6-0DF6-B9E9-A618-E46663097C94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16" name="Cube 5015">
              <a:extLst>
                <a:ext uri="{FF2B5EF4-FFF2-40B4-BE49-F238E27FC236}">
                  <a16:creationId xmlns:a16="http://schemas.microsoft.com/office/drawing/2014/main" id="{8F97A98B-521E-2035-EEE9-216F49ED2A2F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17" name="Cube 5016">
              <a:extLst>
                <a:ext uri="{FF2B5EF4-FFF2-40B4-BE49-F238E27FC236}">
                  <a16:creationId xmlns:a16="http://schemas.microsoft.com/office/drawing/2014/main" id="{4A88A5CB-1256-A46D-BCAB-D98BBA8B57FC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18" name="Cube 5017">
              <a:extLst>
                <a:ext uri="{FF2B5EF4-FFF2-40B4-BE49-F238E27FC236}">
                  <a16:creationId xmlns:a16="http://schemas.microsoft.com/office/drawing/2014/main" id="{6A0427D4-B51D-5448-3430-88A21B457A79}"/>
                </a:ext>
              </a:extLst>
            </p:cNvPr>
            <p:cNvSpPr/>
            <p:nvPr/>
          </p:nvSpPr>
          <p:spPr>
            <a:xfrm>
              <a:off x="2144061" y="2517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19" name="Cube 5018">
              <a:extLst>
                <a:ext uri="{FF2B5EF4-FFF2-40B4-BE49-F238E27FC236}">
                  <a16:creationId xmlns:a16="http://schemas.microsoft.com/office/drawing/2014/main" id="{7C1068DB-1DA0-F93C-5F38-D23FE281CFDC}"/>
                </a:ext>
              </a:extLst>
            </p:cNvPr>
            <p:cNvSpPr/>
            <p:nvPr/>
          </p:nvSpPr>
          <p:spPr>
            <a:xfrm>
              <a:off x="2054537" y="2607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20" name="Cube 5019">
              <a:extLst>
                <a:ext uri="{FF2B5EF4-FFF2-40B4-BE49-F238E27FC236}">
                  <a16:creationId xmlns:a16="http://schemas.microsoft.com/office/drawing/2014/main" id="{4E47F49F-CABA-4CE2-9444-516E2BA66C08}"/>
                </a:ext>
              </a:extLst>
            </p:cNvPr>
            <p:cNvSpPr/>
            <p:nvPr/>
          </p:nvSpPr>
          <p:spPr>
            <a:xfrm>
              <a:off x="1965016" y="2698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21" name="Cube 5020">
              <a:extLst>
                <a:ext uri="{FF2B5EF4-FFF2-40B4-BE49-F238E27FC236}">
                  <a16:creationId xmlns:a16="http://schemas.microsoft.com/office/drawing/2014/main" id="{86442A54-7BD2-BB72-F412-7258FD80574C}"/>
                </a:ext>
              </a:extLst>
            </p:cNvPr>
            <p:cNvSpPr/>
            <p:nvPr/>
          </p:nvSpPr>
          <p:spPr>
            <a:xfrm>
              <a:off x="1875495" y="2788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22" name="Cube 5021">
              <a:extLst>
                <a:ext uri="{FF2B5EF4-FFF2-40B4-BE49-F238E27FC236}">
                  <a16:creationId xmlns:a16="http://schemas.microsoft.com/office/drawing/2014/main" id="{6178A8D1-BE17-E8BB-EDCA-374C44E02E33}"/>
                </a:ext>
              </a:extLst>
            </p:cNvPr>
            <p:cNvSpPr/>
            <p:nvPr/>
          </p:nvSpPr>
          <p:spPr>
            <a:xfrm>
              <a:off x="1785974" y="2879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23" name="Cube 5022">
              <a:extLst>
                <a:ext uri="{FF2B5EF4-FFF2-40B4-BE49-F238E27FC236}">
                  <a16:creationId xmlns:a16="http://schemas.microsoft.com/office/drawing/2014/main" id="{3F00900E-5EE6-DBF6-7C51-917F15F2ED03}"/>
                </a:ext>
              </a:extLst>
            </p:cNvPr>
            <p:cNvSpPr/>
            <p:nvPr/>
          </p:nvSpPr>
          <p:spPr>
            <a:xfrm>
              <a:off x="1696453" y="2969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24" name="Cube 5023">
              <a:extLst>
                <a:ext uri="{FF2B5EF4-FFF2-40B4-BE49-F238E27FC236}">
                  <a16:creationId xmlns:a16="http://schemas.microsoft.com/office/drawing/2014/main" id="{619B528D-319C-DEB9-2724-83D93E58939F}"/>
                </a:ext>
              </a:extLst>
            </p:cNvPr>
            <p:cNvSpPr/>
            <p:nvPr/>
          </p:nvSpPr>
          <p:spPr>
            <a:xfrm>
              <a:off x="1606932" y="3060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25" name="Cube 5024">
              <a:extLst>
                <a:ext uri="{FF2B5EF4-FFF2-40B4-BE49-F238E27FC236}">
                  <a16:creationId xmlns:a16="http://schemas.microsoft.com/office/drawing/2014/main" id="{3EA10FEE-A8AA-4555-94B5-97C2108495CC}"/>
                </a:ext>
              </a:extLst>
            </p:cNvPr>
            <p:cNvSpPr/>
            <p:nvPr/>
          </p:nvSpPr>
          <p:spPr>
            <a:xfrm>
              <a:off x="1517411" y="3150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5026" name="Group 5025">
            <a:extLst>
              <a:ext uri="{FF2B5EF4-FFF2-40B4-BE49-F238E27FC236}">
                <a16:creationId xmlns:a16="http://schemas.microsoft.com/office/drawing/2014/main" id="{8297F9AC-F2D9-A7D7-0171-F62277AE8B40}"/>
              </a:ext>
            </a:extLst>
          </p:cNvPr>
          <p:cNvGrpSpPr/>
          <p:nvPr/>
        </p:nvGrpSpPr>
        <p:grpSpPr>
          <a:xfrm>
            <a:off x="2674411" y="2124000"/>
            <a:ext cx="986650" cy="2092580"/>
            <a:chOff x="1517411" y="2792003"/>
            <a:chExt cx="986650" cy="2092580"/>
          </a:xfrm>
          <a:solidFill>
            <a:schemeClr val="accent6"/>
          </a:solidFill>
        </p:grpSpPr>
        <p:sp>
          <p:nvSpPr>
            <p:cNvPr id="5027" name="Cube 5026">
              <a:extLst>
                <a:ext uri="{FF2B5EF4-FFF2-40B4-BE49-F238E27FC236}">
                  <a16:creationId xmlns:a16="http://schemas.microsoft.com/office/drawing/2014/main" id="{BE651741-3512-5112-37CE-7563734B0BA9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28" name="Cube 5027">
              <a:extLst>
                <a:ext uri="{FF2B5EF4-FFF2-40B4-BE49-F238E27FC236}">
                  <a16:creationId xmlns:a16="http://schemas.microsoft.com/office/drawing/2014/main" id="{26BF6C26-0C13-5878-05EF-C9CAF9F9F7C2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29" name="Cube 5028">
              <a:extLst>
                <a:ext uri="{FF2B5EF4-FFF2-40B4-BE49-F238E27FC236}">
                  <a16:creationId xmlns:a16="http://schemas.microsoft.com/office/drawing/2014/main" id="{B8DA274E-0A1C-979B-02F5-B2961CF013F8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30" name="Cube 5029">
              <a:extLst>
                <a:ext uri="{FF2B5EF4-FFF2-40B4-BE49-F238E27FC236}">
                  <a16:creationId xmlns:a16="http://schemas.microsoft.com/office/drawing/2014/main" id="{45F4E74A-5D05-1D8F-CCE3-14AD970B6C0B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31" name="Cube 5030">
              <a:extLst>
                <a:ext uri="{FF2B5EF4-FFF2-40B4-BE49-F238E27FC236}">
                  <a16:creationId xmlns:a16="http://schemas.microsoft.com/office/drawing/2014/main" id="{42B351A9-F67E-E1EA-7E74-7208E016A9E9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32" name="Cube 5031">
              <a:extLst>
                <a:ext uri="{FF2B5EF4-FFF2-40B4-BE49-F238E27FC236}">
                  <a16:creationId xmlns:a16="http://schemas.microsoft.com/office/drawing/2014/main" id="{935D6FF6-FB74-4ACC-80D7-5BEDC38C3376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33" name="Cube 5032">
              <a:extLst>
                <a:ext uri="{FF2B5EF4-FFF2-40B4-BE49-F238E27FC236}">
                  <a16:creationId xmlns:a16="http://schemas.microsoft.com/office/drawing/2014/main" id="{DD805952-B1B3-EB40-A952-DBD5236A3B60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5034" name="Cube 5033">
              <a:extLst>
                <a:ext uri="{FF2B5EF4-FFF2-40B4-BE49-F238E27FC236}">
                  <a16:creationId xmlns:a16="http://schemas.microsoft.com/office/drawing/2014/main" id="{B24E2F43-CE66-70D4-20BB-976D3CCA4CA5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35" name="Cube 5034">
              <a:extLst>
                <a:ext uri="{FF2B5EF4-FFF2-40B4-BE49-F238E27FC236}">
                  <a16:creationId xmlns:a16="http://schemas.microsoft.com/office/drawing/2014/main" id="{AF6F35FD-36E9-A08B-BBD2-D27BA7E455DC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36" name="Cube 5035">
              <a:extLst>
                <a:ext uri="{FF2B5EF4-FFF2-40B4-BE49-F238E27FC236}">
                  <a16:creationId xmlns:a16="http://schemas.microsoft.com/office/drawing/2014/main" id="{ABB647D4-947B-E91B-2C96-77599FC86D29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37" name="Cube 5036">
              <a:extLst>
                <a:ext uri="{FF2B5EF4-FFF2-40B4-BE49-F238E27FC236}">
                  <a16:creationId xmlns:a16="http://schemas.microsoft.com/office/drawing/2014/main" id="{D2B6DAD8-7536-0565-597A-A55AE0F1A739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38" name="Cube 5037">
              <a:extLst>
                <a:ext uri="{FF2B5EF4-FFF2-40B4-BE49-F238E27FC236}">
                  <a16:creationId xmlns:a16="http://schemas.microsoft.com/office/drawing/2014/main" id="{A968824F-23F2-5A47-5DEC-2333A9503B17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39" name="Cube 5038">
              <a:extLst>
                <a:ext uri="{FF2B5EF4-FFF2-40B4-BE49-F238E27FC236}">
                  <a16:creationId xmlns:a16="http://schemas.microsoft.com/office/drawing/2014/main" id="{D9C5CDE3-82A5-598A-5DC7-8D35DC2E47C4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40" name="Cube 5039">
              <a:extLst>
                <a:ext uri="{FF2B5EF4-FFF2-40B4-BE49-F238E27FC236}">
                  <a16:creationId xmlns:a16="http://schemas.microsoft.com/office/drawing/2014/main" id="{105451AC-EF85-8526-F3CB-C359EA93ED34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41" name="Cube 5040">
              <a:extLst>
                <a:ext uri="{FF2B5EF4-FFF2-40B4-BE49-F238E27FC236}">
                  <a16:creationId xmlns:a16="http://schemas.microsoft.com/office/drawing/2014/main" id="{9E4F510F-082D-0286-72DD-9194297657A0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42" name="Cube 5041">
              <a:extLst>
                <a:ext uri="{FF2B5EF4-FFF2-40B4-BE49-F238E27FC236}">
                  <a16:creationId xmlns:a16="http://schemas.microsoft.com/office/drawing/2014/main" id="{7E06AEE2-4644-A2ED-DDC3-75F547992F8A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43" name="Cube 5042">
              <a:extLst>
                <a:ext uri="{FF2B5EF4-FFF2-40B4-BE49-F238E27FC236}">
                  <a16:creationId xmlns:a16="http://schemas.microsoft.com/office/drawing/2014/main" id="{BF311863-DD13-707B-81D2-3B7DF1B48206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44" name="Cube 5043">
              <a:extLst>
                <a:ext uri="{FF2B5EF4-FFF2-40B4-BE49-F238E27FC236}">
                  <a16:creationId xmlns:a16="http://schemas.microsoft.com/office/drawing/2014/main" id="{79105FB8-074C-2C74-E5DB-BD0DC113A9E0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45" name="Cube 5044">
              <a:extLst>
                <a:ext uri="{FF2B5EF4-FFF2-40B4-BE49-F238E27FC236}">
                  <a16:creationId xmlns:a16="http://schemas.microsoft.com/office/drawing/2014/main" id="{EA216D8F-37A6-80F1-81A7-326C682A39B3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46" name="Cube 5045">
              <a:extLst>
                <a:ext uri="{FF2B5EF4-FFF2-40B4-BE49-F238E27FC236}">
                  <a16:creationId xmlns:a16="http://schemas.microsoft.com/office/drawing/2014/main" id="{7A520EAF-DD4A-E10E-1319-B64CDB7AF62B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47" name="Cube 5046">
              <a:extLst>
                <a:ext uri="{FF2B5EF4-FFF2-40B4-BE49-F238E27FC236}">
                  <a16:creationId xmlns:a16="http://schemas.microsoft.com/office/drawing/2014/main" id="{C1F3D09E-35D4-585F-47BF-B1961A2E5BFF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48" name="Cube 5047">
              <a:extLst>
                <a:ext uri="{FF2B5EF4-FFF2-40B4-BE49-F238E27FC236}">
                  <a16:creationId xmlns:a16="http://schemas.microsoft.com/office/drawing/2014/main" id="{340C7E78-509C-D9B3-AA65-FA333F7DE680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49" name="Cube 5048">
              <a:extLst>
                <a:ext uri="{FF2B5EF4-FFF2-40B4-BE49-F238E27FC236}">
                  <a16:creationId xmlns:a16="http://schemas.microsoft.com/office/drawing/2014/main" id="{12D33FCE-53A0-48E2-8661-020B0397DBD7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50" name="Cube 5049">
              <a:extLst>
                <a:ext uri="{FF2B5EF4-FFF2-40B4-BE49-F238E27FC236}">
                  <a16:creationId xmlns:a16="http://schemas.microsoft.com/office/drawing/2014/main" id="{6224077A-C471-4110-F983-8909C8DE781D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51" name="Cube 5050">
              <a:extLst>
                <a:ext uri="{FF2B5EF4-FFF2-40B4-BE49-F238E27FC236}">
                  <a16:creationId xmlns:a16="http://schemas.microsoft.com/office/drawing/2014/main" id="{1F2DE9AE-23CD-855D-61CD-0FDC8889D95F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52" name="Cube 5051">
              <a:extLst>
                <a:ext uri="{FF2B5EF4-FFF2-40B4-BE49-F238E27FC236}">
                  <a16:creationId xmlns:a16="http://schemas.microsoft.com/office/drawing/2014/main" id="{AC044CCC-E089-E9F2-0398-9EE0AE9331DF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53" name="Cube 5052">
              <a:extLst>
                <a:ext uri="{FF2B5EF4-FFF2-40B4-BE49-F238E27FC236}">
                  <a16:creationId xmlns:a16="http://schemas.microsoft.com/office/drawing/2014/main" id="{A11FB1BA-8653-AE53-CF80-EA06B3E7A2B9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54" name="Cube 5053">
              <a:extLst>
                <a:ext uri="{FF2B5EF4-FFF2-40B4-BE49-F238E27FC236}">
                  <a16:creationId xmlns:a16="http://schemas.microsoft.com/office/drawing/2014/main" id="{CCDE517C-FA3E-C2B2-BAA9-11EC75447438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55" name="Cube 5054">
              <a:extLst>
                <a:ext uri="{FF2B5EF4-FFF2-40B4-BE49-F238E27FC236}">
                  <a16:creationId xmlns:a16="http://schemas.microsoft.com/office/drawing/2014/main" id="{DD6F4945-4161-2CDA-F165-9E684967AE5D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56" name="Cube 5055">
              <a:extLst>
                <a:ext uri="{FF2B5EF4-FFF2-40B4-BE49-F238E27FC236}">
                  <a16:creationId xmlns:a16="http://schemas.microsoft.com/office/drawing/2014/main" id="{9F839DFC-9DB1-11BC-0632-4E14CD92E596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57" name="Cube 5056">
              <a:extLst>
                <a:ext uri="{FF2B5EF4-FFF2-40B4-BE49-F238E27FC236}">
                  <a16:creationId xmlns:a16="http://schemas.microsoft.com/office/drawing/2014/main" id="{54803F0A-59FD-FFDF-F6C1-96D3C9BDE016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58" name="Cube 5057">
              <a:extLst>
                <a:ext uri="{FF2B5EF4-FFF2-40B4-BE49-F238E27FC236}">
                  <a16:creationId xmlns:a16="http://schemas.microsoft.com/office/drawing/2014/main" id="{AA7A8B07-3EA8-8070-9003-CC87ADDB0FAB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59" name="Cube 5058">
              <a:extLst>
                <a:ext uri="{FF2B5EF4-FFF2-40B4-BE49-F238E27FC236}">
                  <a16:creationId xmlns:a16="http://schemas.microsoft.com/office/drawing/2014/main" id="{ACC0D745-CEF5-4F82-352A-2800A72D68D8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60" name="Cube 5059">
              <a:extLst>
                <a:ext uri="{FF2B5EF4-FFF2-40B4-BE49-F238E27FC236}">
                  <a16:creationId xmlns:a16="http://schemas.microsoft.com/office/drawing/2014/main" id="{C8B409B8-5945-E84F-3FB4-DC06546B8010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61" name="Cube 5060">
              <a:extLst>
                <a:ext uri="{FF2B5EF4-FFF2-40B4-BE49-F238E27FC236}">
                  <a16:creationId xmlns:a16="http://schemas.microsoft.com/office/drawing/2014/main" id="{12624EAB-1621-2573-11BA-02401F4D951A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62" name="Cube 5061">
              <a:extLst>
                <a:ext uri="{FF2B5EF4-FFF2-40B4-BE49-F238E27FC236}">
                  <a16:creationId xmlns:a16="http://schemas.microsoft.com/office/drawing/2014/main" id="{AE4BC922-9B79-C518-020D-3752371008C3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63" name="Cube 5062">
              <a:extLst>
                <a:ext uri="{FF2B5EF4-FFF2-40B4-BE49-F238E27FC236}">
                  <a16:creationId xmlns:a16="http://schemas.microsoft.com/office/drawing/2014/main" id="{6F17C7A2-E994-CA26-595D-E3B6F2D2BE81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64" name="Cube 5063">
              <a:extLst>
                <a:ext uri="{FF2B5EF4-FFF2-40B4-BE49-F238E27FC236}">
                  <a16:creationId xmlns:a16="http://schemas.microsoft.com/office/drawing/2014/main" id="{86F5DCFF-4DAB-C6A6-ABDF-F182B8E6ECD6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65" name="Cube 5064">
              <a:extLst>
                <a:ext uri="{FF2B5EF4-FFF2-40B4-BE49-F238E27FC236}">
                  <a16:creationId xmlns:a16="http://schemas.microsoft.com/office/drawing/2014/main" id="{0D990DB5-8527-4331-618E-33813BADF8E7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66" name="Cube 5065">
              <a:extLst>
                <a:ext uri="{FF2B5EF4-FFF2-40B4-BE49-F238E27FC236}">
                  <a16:creationId xmlns:a16="http://schemas.microsoft.com/office/drawing/2014/main" id="{D1FC0B18-DDE9-136A-D1DB-96A8AFC5BB8C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5067" name="Group 5066">
            <a:extLst>
              <a:ext uri="{FF2B5EF4-FFF2-40B4-BE49-F238E27FC236}">
                <a16:creationId xmlns:a16="http://schemas.microsoft.com/office/drawing/2014/main" id="{5716806F-8D88-237D-FCB0-365FD489F0EE}"/>
              </a:ext>
            </a:extLst>
          </p:cNvPr>
          <p:cNvGrpSpPr/>
          <p:nvPr/>
        </p:nvGrpSpPr>
        <p:grpSpPr>
          <a:xfrm>
            <a:off x="2962411" y="3204000"/>
            <a:ext cx="986650" cy="2092580"/>
            <a:chOff x="1517411" y="3065293"/>
            <a:chExt cx="986650" cy="2092580"/>
          </a:xfrm>
          <a:solidFill>
            <a:schemeClr val="accent5"/>
          </a:solidFill>
        </p:grpSpPr>
        <p:sp>
          <p:nvSpPr>
            <p:cNvPr id="5068" name="Cube 5067">
              <a:extLst>
                <a:ext uri="{FF2B5EF4-FFF2-40B4-BE49-F238E27FC236}">
                  <a16:creationId xmlns:a16="http://schemas.microsoft.com/office/drawing/2014/main" id="{AA298722-60DF-B990-4AAD-20A179022551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69" name="Cube 5068">
              <a:extLst>
                <a:ext uri="{FF2B5EF4-FFF2-40B4-BE49-F238E27FC236}">
                  <a16:creationId xmlns:a16="http://schemas.microsoft.com/office/drawing/2014/main" id="{2F612F97-95DC-188F-6056-A0F06E4B566D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70" name="Cube 5069">
              <a:extLst>
                <a:ext uri="{FF2B5EF4-FFF2-40B4-BE49-F238E27FC236}">
                  <a16:creationId xmlns:a16="http://schemas.microsoft.com/office/drawing/2014/main" id="{B4734E6E-2734-F87C-B36A-5A2C2F50A529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71" name="Cube 5070">
              <a:extLst>
                <a:ext uri="{FF2B5EF4-FFF2-40B4-BE49-F238E27FC236}">
                  <a16:creationId xmlns:a16="http://schemas.microsoft.com/office/drawing/2014/main" id="{1BC3D112-D7BC-2957-8849-A43E4C920759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72" name="Cube 5071">
              <a:extLst>
                <a:ext uri="{FF2B5EF4-FFF2-40B4-BE49-F238E27FC236}">
                  <a16:creationId xmlns:a16="http://schemas.microsoft.com/office/drawing/2014/main" id="{D10C297D-32F1-ED1C-802A-36B72A377058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73" name="Cube 5072">
              <a:extLst>
                <a:ext uri="{FF2B5EF4-FFF2-40B4-BE49-F238E27FC236}">
                  <a16:creationId xmlns:a16="http://schemas.microsoft.com/office/drawing/2014/main" id="{845516D4-70F9-2914-4AA7-959EEB38D422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74" name="Cube 5073">
              <a:extLst>
                <a:ext uri="{FF2B5EF4-FFF2-40B4-BE49-F238E27FC236}">
                  <a16:creationId xmlns:a16="http://schemas.microsoft.com/office/drawing/2014/main" id="{7C11576F-F6BF-5527-AF41-463F8C2A6379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75" name="Cube 5074">
              <a:extLst>
                <a:ext uri="{FF2B5EF4-FFF2-40B4-BE49-F238E27FC236}">
                  <a16:creationId xmlns:a16="http://schemas.microsoft.com/office/drawing/2014/main" id="{50B80AC9-3D18-26C0-AC59-03C9358EA52D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76" name="Cube 5075">
              <a:extLst>
                <a:ext uri="{FF2B5EF4-FFF2-40B4-BE49-F238E27FC236}">
                  <a16:creationId xmlns:a16="http://schemas.microsoft.com/office/drawing/2014/main" id="{D9F97741-DCE6-83C6-E838-DA9CD94551E6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77" name="Cube 5076">
              <a:extLst>
                <a:ext uri="{FF2B5EF4-FFF2-40B4-BE49-F238E27FC236}">
                  <a16:creationId xmlns:a16="http://schemas.microsoft.com/office/drawing/2014/main" id="{17476B4D-F856-9ABD-A0AA-7B0361BD71CA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78" name="Cube 5077">
              <a:extLst>
                <a:ext uri="{FF2B5EF4-FFF2-40B4-BE49-F238E27FC236}">
                  <a16:creationId xmlns:a16="http://schemas.microsoft.com/office/drawing/2014/main" id="{2D3E3EE5-A6CE-D230-342E-0213F2B3EC15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79" name="Cube 5078">
              <a:extLst>
                <a:ext uri="{FF2B5EF4-FFF2-40B4-BE49-F238E27FC236}">
                  <a16:creationId xmlns:a16="http://schemas.microsoft.com/office/drawing/2014/main" id="{47919777-3CD8-92EF-0456-487D588B75EE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80" name="Cube 5079">
              <a:extLst>
                <a:ext uri="{FF2B5EF4-FFF2-40B4-BE49-F238E27FC236}">
                  <a16:creationId xmlns:a16="http://schemas.microsoft.com/office/drawing/2014/main" id="{0318E8B1-0A64-27B9-D0A5-6ACDE16E09BF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81" name="Cube 5080">
              <a:extLst>
                <a:ext uri="{FF2B5EF4-FFF2-40B4-BE49-F238E27FC236}">
                  <a16:creationId xmlns:a16="http://schemas.microsoft.com/office/drawing/2014/main" id="{F3E0B9E8-19AD-FD8E-12D0-4E2EFCDFADC4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82" name="Cube 5081">
              <a:extLst>
                <a:ext uri="{FF2B5EF4-FFF2-40B4-BE49-F238E27FC236}">
                  <a16:creationId xmlns:a16="http://schemas.microsoft.com/office/drawing/2014/main" id="{AE2B35B1-5FC8-41A0-B2CD-4B98988145FA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83" name="Cube 5082">
              <a:extLst>
                <a:ext uri="{FF2B5EF4-FFF2-40B4-BE49-F238E27FC236}">
                  <a16:creationId xmlns:a16="http://schemas.microsoft.com/office/drawing/2014/main" id="{0164991B-0631-ECD0-F16A-B7297D460A90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84" name="Cube 5083">
              <a:extLst>
                <a:ext uri="{FF2B5EF4-FFF2-40B4-BE49-F238E27FC236}">
                  <a16:creationId xmlns:a16="http://schemas.microsoft.com/office/drawing/2014/main" id="{ABDBCA2E-9056-3DC5-ED8A-16C2741BA001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85" name="Cube 5084">
              <a:extLst>
                <a:ext uri="{FF2B5EF4-FFF2-40B4-BE49-F238E27FC236}">
                  <a16:creationId xmlns:a16="http://schemas.microsoft.com/office/drawing/2014/main" id="{F7829A92-D674-3F91-ED89-9D74E26DD4E5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86" name="Cube 5085">
              <a:extLst>
                <a:ext uri="{FF2B5EF4-FFF2-40B4-BE49-F238E27FC236}">
                  <a16:creationId xmlns:a16="http://schemas.microsoft.com/office/drawing/2014/main" id="{C6B26277-7610-E132-0F6E-F34B6EF21A10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87" name="Cube 5086">
              <a:extLst>
                <a:ext uri="{FF2B5EF4-FFF2-40B4-BE49-F238E27FC236}">
                  <a16:creationId xmlns:a16="http://schemas.microsoft.com/office/drawing/2014/main" id="{EE630BBD-05DE-2A29-F0C5-FFF805D17167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88" name="Cube 5087">
              <a:extLst>
                <a:ext uri="{FF2B5EF4-FFF2-40B4-BE49-F238E27FC236}">
                  <a16:creationId xmlns:a16="http://schemas.microsoft.com/office/drawing/2014/main" id="{4C9C386D-5CFB-529D-8A44-D2D8A5807D6B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89" name="Cube 5088">
              <a:extLst>
                <a:ext uri="{FF2B5EF4-FFF2-40B4-BE49-F238E27FC236}">
                  <a16:creationId xmlns:a16="http://schemas.microsoft.com/office/drawing/2014/main" id="{02DE78D6-A7D2-5C0A-C2F6-F3F92033F1F9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90" name="Cube 5089">
              <a:extLst>
                <a:ext uri="{FF2B5EF4-FFF2-40B4-BE49-F238E27FC236}">
                  <a16:creationId xmlns:a16="http://schemas.microsoft.com/office/drawing/2014/main" id="{1CB42F13-9F94-CD7D-81E1-5A2DEC8A3CCE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91" name="Cube 5090">
              <a:extLst>
                <a:ext uri="{FF2B5EF4-FFF2-40B4-BE49-F238E27FC236}">
                  <a16:creationId xmlns:a16="http://schemas.microsoft.com/office/drawing/2014/main" id="{16FFFD99-C701-B4F0-2B04-56384E512847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92" name="Cube 5091">
              <a:extLst>
                <a:ext uri="{FF2B5EF4-FFF2-40B4-BE49-F238E27FC236}">
                  <a16:creationId xmlns:a16="http://schemas.microsoft.com/office/drawing/2014/main" id="{DB72E112-B8F1-4838-F413-5FBF14E94217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93" name="Cube 5092">
              <a:extLst>
                <a:ext uri="{FF2B5EF4-FFF2-40B4-BE49-F238E27FC236}">
                  <a16:creationId xmlns:a16="http://schemas.microsoft.com/office/drawing/2014/main" id="{495B47BE-95D4-13BC-6D03-3A446232DA13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94" name="Cube 5093">
              <a:extLst>
                <a:ext uri="{FF2B5EF4-FFF2-40B4-BE49-F238E27FC236}">
                  <a16:creationId xmlns:a16="http://schemas.microsoft.com/office/drawing/2014/main" id="{C3BB6C0D-E910-BD54-7F72-BE214631159A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95" name="Cube 5094">
              <a:extLst>
                <a:ext uri="{FF2B5EF4-FFF2-40B4-BE49-F238E27FC236}">
                  <a16:creationId xmlns:a16="http://schemas.microsoft.com/office/drawing/2014/main" id="{89404907-42A1-75D2-33B2-DEF4DA0F5443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96" name="Cube 5095">
              <a:extLst>
                <a:ext uri="{FF2B5EF4-FFF2-40B4-BE49-F238E27FC236}">
                  <a16:creationId xmlns:a16="http://schemas.microsoft.com/office/drawing/2014/main" id="{8E3F8145-FEBA-A157-D8E8-E84D1C40370A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97" name="Cube 5096">
              <a:extLst>
                <a:ext uri="{FF2B5EF4-FFF2-40B4-BE49-F238E27FC236}">
                  <a16:creationId xmlns:a16="http://schemas.microsoft.com/office/drawing/2014/main" id="{09513056-D8CA-5BC5-56ED-7AADC2A129A2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98" name="Cube 5097">
              <a:extLst>
                <a:ext uri="{FF2B5EF4-FFF2-40B4-BE49-F238E27FC236}">
                  <a16:creationId xmlns:a16="http://schemas.microsoft.com/office/drawing/2014/main" id="{F93BAC76-8F45-C3C3-0358-F17BE22B6990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99" name="Cube 5098">
              <a:extLst>
                <a:ext uri="{FF2B5EF4-FFF2-40B4-BE49-F238E27FC236}">
                  <a16:creationId xmlns:a16="http://schemas.microsoft.com/office/drawing/2014/main" id="{2B68F67E-C07B-030F-4D65-9066F34CE9DC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100" name="Cube 5099">
              <a:extLst>
                <a:ext uri="{FF2B5EF4-FFF2-40B4-BE49-F238E27FC236}">
                  <a16:creationId xmlns:a16="http://schemas.microsoft.com/office/drawing/2014/main" id="{1DFAAB3D-A0BB-2249-0F0C-831FAE1810A4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101" name="Cube 5100">
              <a:extLst>
                <a:ext uri="{FF2B5EF4-FFF2-40B4-BE49-F238E27FC236}">
                  <a16:creationId xmlns:a16="http://schemas.microsoft.com/office/drawing/2014/main" id="{DF0034CA-E2CB-7695-D7A9-CDC64420B79D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102" name="Cube 5101">
              <a:extLst>
                <a:ext uri="{FF2B5EF4-FFF2-40B4-BE49-F238E27FC236}">
                  <a16:creationId xmlns:a16="http://schemas.microsoft.com/office/drawing/2014/main" id="{3477706F-BEE6-B98D-CE1B-56BFF9521405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103" name="Cube 5102">
              <a:extLst>
                <a:ext uri="{FF2B5EF4-FFF2-40B4-BE49-F238E27FC236}">
                  <a16:creationId xmlns:a16="http://schemas.microsoft.com/office/drawing/2014/main" id="{3E76CCC7-2F2A-D198-258F-6892B366057E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104" name="Cube 5103">
              <a:extLst>
                <a:ext uri="{FF2B5EF4-FFF2-40B4-BE49-F238E27FC236}">
                  <a16:creationId xmlns:a16="http://schemas.microsoft.com/office/drawing/2014/main" id="{5839CAC0-AD78-3C79-3B33-2FFD48DBA80C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105" name="Cube 5104">
              <a:extLst>
                <a:ext uri="{FF2B5EF4-FFF2-40B4-BE49-F238E27FC236}">
                  <a16:creationId xmlns:a16="http://schemas.microsoft.com/office/drawing/2014/main" id="{EBD6DBF2-352E-6D34-AE0B-B7CC0B6155D0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106" name="Cube 5105">
              <a:extLst>
                <a:ext uri="{FF2B5EF4-FFF2-40B4-BE49-F238E27FC236}">
                  <a16:creationId xmlns:a16="http://schemas.microsoft.com/office/drawing/2014/main" id="{B4BFF080-4A2A-6758-811E-E807469A4677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107" name="Cube 5106">
              <a:extLst>
                <a:ext uri="{FF2B5EF4-FFF2-40B4-BE49-F238E27FC236}">
                  <a16:creationId xmlns:a16="http://schemas.microsoft.com/office/drawing/2014/main" id="{B5853E84-01AF-016C-B3AD-3CAB204D838B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5108" name="Group 5107">
            <a:extLst>
              <a:ext uri="{FF2B5EF4-FFF2-40B4-BE49-F238E27FC236}">
                <a16:creationId xmlns:a16="http://schemas.microsoft.com/office/drawing/2014/main" id="{214213AE-8A03-0D40-9F7F-E05E125C7B70}"/>
              </a:ext>
            </a:extLst>
          </p:cNvPr>
          <p:cNvGrpSpPr/>
          <p:nvPr/>
        </p:nvGrpSpPr>
        <p:grpSpPr>
          <a:xfrm>
            <a:off x="2004184" y="5693815"/>
            <a:ext cx="2193229" cy="420354"/>
            <a:chOff x="1666721" y="5693815"/>
            <a:chExt cx="2193229" cy="420354"/>
          </a:xfrm>
        </p:grpSpPr>
        <p:cxnSp>
          <p:nvCxnSpPr>
            <p:cNvPr id="5109" name="Straight Arrow Connector 5108">
              <a:extLst>
                <a:ext uri="{FF2B5EF4-FFF2-40B4-BE49-F238E27FC236}">
                  <a16:creationId xmlns:a16="http://schemas.microsoft.com/office/drawing/2014/main" id="{8F0BE28E-8D8F-1A00-0194-9BCC08DD15FF}"/>
                </a:ext>
              </a:extLst>
            </p:cNvPr>
            <p:cNvCxnSpPr>
              <a:cxnSpLocks/>
              <a:stCxn id="4792" idx="2"/>
              <a:endCxn id="4968" idx="2"/>
            </p:cNvCxnSpPr>
            <p:nvPr/>
          </p:nvCxnSpPr>
          <p:spPr>
            <a:xfrm flipV="1">
              <a:off x="1804343" y="5693815"/>
              <a:ext cx="1899557" cy="9668"/>
            </a:xfrm>
            <a:prstGeom prst="straightConnector1">
              <a:avLst/>
            </a:prstGeom>
            <a:ln w="38100">
              <a:solidFill>
                <a:srgbClr val="EE1B2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10" name="TextBox 5109">
              <a:extLst>
                <a:ext uri="{FF2B5EF4-FFF2-40B4-BE49-F238E27FC236}">
                  <a16:creationId xmlns:a16="http://schemas.microsoft.com/office/drawing/2014/main" id="{63CDCE1C-3BC5-0D46-8489-78E9571F6440}"/>
                </a:ext>
              </a:extLst>
            </p:cNvPr>
            <p:cNvSpPr txBox="1"/>
            <p:nvPr/>
          </p:nvSpPr>
          <p:spPr>
            <a:xfrm>
              <a:off x="1666721" y="5714059"/>
              <a:ext cx="21932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000" dirty="0">
                  <a:solidFill>
                    <a:srgbClr val="EE1B24"/>
                  </a:solidFill>
                </a:rPr>
                <a:t>12 Chirp Intervals</a:t>
              </a:r>
            </a:p>
          </p:txBody>
        </p:sp>
      </p:grpSp>
      <p:cxnSp>
        <p:nvCxnSpPr>
          <p:cNvPr id="5111" name="Straight Arrow Connector 5110">
            <a:extLst>
              <a:ext uri="{FF2B5EF4-FFF2-40B4-BE49-F238E27FC236}">
                <a16:creationId xmlns:a16="http://schemas.microsoft.com/office/drawing/2014/main" id="{4DA64E3E-8CD2-7251-7585-7036C4232D82}"/>
              </a:ext>
            </a:extLst>
          </p:cNvPr>
          <p:cNvCxnSpPr>
            <a:cxnSpLocks/>
          </p:cNvCxnSpPr>
          <p:nvPr/>
        </p:nvCxnSpPr>
        <p:spPr>
          <a:xfrm flipV="1">
            <a:off x="4410397" y="5356582"/>
            <a:ext cx="1015549" cy="10425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12" name="TextBox 5111">
            <a:extLst>
              <a:ext uri="{FF2B5EF4-FFF2-40B4-BE49-F238E27FC236}">
                <a16:creationId xmlns:a16="http://schemas.microsoft.com/office/drawing/2014/main" id="{CBC37AF6-5BF9-A4D7-C9FF-BC6BEE0CAEA2}"/>
              </a:ext>
            </a:extLst>
          </p:cNvPr>
          <p:cNvSpPr txBox="1"/>
          <p:nvPr/>
        </p:nvSpPr>
        <p:spPr>
          <a:xfrm rot="18840000">
            <a:off x="4752497" y="5478415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Fast Time </a:t>
            </a:r>
          </a:p>
          <a:p>
            <a:r>
              <a:rPr lang="en-US" sz="2000" dirty="0"/>
              <a:t>(Samples)</a:t>
            </a:r>
            <a:endParaRPr lang="en-CH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955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/>
      <p:bldP spid="438" grpId="0"/>
      <p:bldP spid="4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53" name="Straight Arrow Connector 1652">
            <a:extLst>
              <a:ext uri="{FF2B5EF4-FFF2-40B4-BE49-F238E27FC236}">
                <a16:creationId xmlns:a16="http://schemas.microsoft.com/office/drawing/2014/main" id="{E6EBAB99-022D-9FF7-7156-31659F6E61BB}"/>
              </a:ext>
            </a:extLst>
          </p:cNvPr>
          <p:cNvCxnSpPr>
            <a:cxnSpLocks/>
          </p:cNvCxnSpPr>
          <p:nvPr/>
        </p:nvCxnSpPr>
        <p:spPr>
          <a:xfrm>
            <a:off x="525998" y="5207166"/>
            <a:ext cx="45959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4" name="Straight Arrow Connector 1653">
            <a:extLst>
              <a:ext uri="{FF2B5EF4-FFF2-40B4-BE49-F238E27FC236}">
                <a16:creationId xmlns:a16="http://schemas.microsoft.com/office/drawing/2014/main" id="{E939CBE8-B79A-3F25-4B4D-02B758770957}"/>
              </a:ext>
            </a:extLst>
          </p:cNvPr>
          <p:cNvCxnSpPr>
            <a:cxnSpLocks/>
          </p:cNvCxnSpPr>
          <p:nvPr/>
        </p:nvCxnSpPr>
        <p:spPr>
          <a:xfrm flipV="1">
            <a:off x="519504" y="2759525"/>
            <a:ext cx="0" cy="24467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7" name="Straight Arrow Connector 2386">
            <a:extLst>
              <a:ext uri="{FF2B5EF4-FFF2-40B4-BE49-F238E27FC236}">
                <a16:creationId xmlns:a16="http://schemas.microsoft.com/office/drawing/2014/main" id="{51083C4D-CAA8-CF5B-8B22-65DA903D07C4}"/>
              </a:ext>
            </a:extLst>
          </p:cNvPr>
          <p:cNvCxnSpPr>
            <a:cxnSpLocks/>
          </p:cNvCxnSpPr>
          <p:nvPr/>
        </p:nvCxnSpPr>
        <p:spPr>
          <a:xfrm flipV="1">
            <a:off x="4410397" y="4164584"/>
            <a:ext cx="1015549" cy="10425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90" name="Group 2389">
            <a:extLst>
              <a:ext uri="{FF2B5EF4-FFF2-40B4-BE49-F238E27FC236}">
                <a16:creationId xmlns:a16="http://schemas.microsoft.com/office/drawing/2014/main" id="{0A34DB47-CE8F-F3E3-E75F-52C5A3F6250D}"/>
              </a:ext>
            </a:extLst>
          </p:cNvPr>
          <p:cNvGrpSpPr/>
          <p:nvPr/>
        </p:nvGrpSpPr>
        <p:grpSpPr>
          <a:xfrm>
            <a:off x="15635854" y="3196085"/>
            <a:ext cx="986650" cy="1541055"/>
            <a:chOff x="2278531" y="3237908"/>
            <a:chExt cx="986650" cy="1541055"/>
          </a:xfrm>
          <a:solidFill>
            <a:schemeClr val="accent3"/>
          </a:solidFill>
        </p:grpSpPr>
        <p:sp>
          <p:nvSpPr>
            <p:cNvPr id="2391" name="Cube 2390">
              <a:extLst>
                <a:ext uri="{FF2B5EF4-FFF2-40B4-BE49-F238E27FC236}">
                  <a16:creationId xmlns:a16="http://schemas.microsoft.com/office/drawing/2014/main" id="{6C283BB1-7037-3279-931D-C00287036337}"/>
                </a:ext>
              </a:extLst>
            </p:cNvPr>
            <p:cNvSpPr/>
            <p:nvPr/>
          </p:nvSpPr>
          <p:spPr>
            <a:xfrm>
              <a:off x="2905181" y="37856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2" name="Cube 2391">
              <a:extLst>
                <a:ext uri="{FF2B5EF4-FFF2-40B4-BE49-F238E27FC236}">
                  <a16:creationId xmlns:a16="http://schemas.microsoft.com/office/drawing/2014/main" id="{AD804B5D-1E1E-61D5-5BB5-1C46D03711C6}"/>
                </a:ext>
              </a:extLst>
            </p:cNvPr>
            <p:cNvSpPr/>
            <p:nvPr/>
          </p:nvSpPr>
          <p:spPr>
            <a:xfrm>
              <a:off x="2815657" y="38761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3" name="Cube 2392">
              <a:extLst>
                <a:ext uri="{FF2B5EF4-FFF2-40B4-BE49-F238E27FC236}">
                  <a16:creationId xmlns:a16="http://schemas.microsoft.com/office/drawing/2014/main" id="{67B332C2-8131-CB54-4192-FECC0BB2D316}"/>
                </a:ext>
              </a:extLst>
            </p:cNvPr>
            <p:cNvSpPr/>
            <p:nvPr/>
          </p:nvSpPr>
          <p:spPr>
            <a:xfrm>
              <a:off x="2726136" y="39666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4" name="Cube 2393">
              <a:extLst>
                <a:ext uri="{FF2B5EF4-FFF2-40B4-BE49-F238E27FC236}">
                  <a16:creationId xmlns:a16="http://schemas.microsoft.com/office/drawing/2014/main" id="{48674E1D-03E5-6C33-3491-8541CCF307D0}"/>
                </a:ext>
              </a:extLst>
            </p:cNvPr>
            <p:cNvSpPr/>
            <p:nvPr/>
          </p:nvSpPr>
          <p:spPr>
            <a:xfrm>
              <a:off x="2636615" y="40570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5" name="Cube 2394">
              <a:extLst>
                <a:ext uri="{FF2B5EF4-FFF2-40B4-BE49-F238E27FC236}">
                  <a16:creationId xmlns:a16="http://schemas.microsoft.com/office/drawing/2014/main" id="{6B18EA87-666F-65B9-F084-C9F75B557309}"/>
                </a:ext>
              </a:extLst>
            </p:cNvPr>
            <p:cNvSpPr/>
            <p:nvPr/>
          </p:nvSpPr>
          <p:spPr>
            <a:xfrm>
              <a:off x="2547094" y="41475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6" name="Cube 2395">
              <a:extLst>
                <a:ext uri="{FF2B5EF4-FFF2-40B4-BE49-F238E27FC236}">
                  <a16:creationId xmlns:a16="http://schemas.microsoft.com/office/drawing/2014/main" id="{FE647DF9-2DC0-3E2B-0C81-50DDE755A00E}"/>
                </a:ext>
              </a:extLst>
            </p:cNvPr>
            <p:cNvSpPr/>
            <p:nvPr/>
          </p:nvSpPr>
          <p:spPr>
            <a:xfrm>
              <a:off x="2457573" y="42380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7" name="Cube 2396">
              <a:extLst>
                <a:ext uri="{FF2B5EF4-FFF2-40B4-BE49-F238E27FC236}">
                  <a16:creationId xmlns:a16="http://schemas.microsoft.com/office/drawing/2014/main" id="{A222A029-02CB-9455-4C25-2F7D4D6886FA}"/>
                </a:ext>
              </a:extLst>
            </p:cNvPr>
            <p:cNvSpPr/>
            <p:nvPr/>
          </p:nvSpPr>
          <p:spPr>
            <a:xfrm>
              <a:off x="2368052" y="43284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8" name="Cube 2397">
              <a:extLst>
                <a:ext uri="{FF2B5EF4-FFF2-40B4-BE49-F238E27FC236}">
                  <a16:creationId xmlns:a16="http://schemas.microsoft.com/office/drawing/2014/main" id="{D7313D5C-720A-E1D5-3BDE-2AB95952A86F}"/>
                </a:ext>
              </a:extLst>
            </p:cNvPr>
            <p:cNvSpPr/>
            <p:nvPr/>
          </p:nvSpPr>
          <p:spPr>
            <a:xfrm>
              <a:off x="2278531" y="44189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9" name="Cube 2398">
              <a:extLst>
                <a:ext uri="{FF2B5EF4-FFF2-40B4-BE49-F238E27FC236}">
                  <a16:creationId xmlns:a16="http://schemas.microsoft.com/office/drawing/2014/main" id="{96649073-4E7A-4B9E-4DCE-268692BBD5C4}"/>
                </a:ext>
              </a:extLst>
            </p:cNvPr>
            <p:cNvSpPr/>
            <p:nvPr/>
          </p:nvSpPr>
          <p:spPr>
            <a:xfrm>
              <a:off x="2905181" y="35111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0" name="Cube 2399">
              <a:extLst>
                <a:ext uri="{FF2B5EF4-FFF2-40B4-BE49-F238E27FC236}">
                  <a16:creationId xmlns:a16="http://schemas.microsoft.com/office/drawing/2014/main" id="{A6155061-B6B6-7CEC-C1EC-5499ECE3787D}"/>
                </a:ext>
              </a:extLst>
            </p:cNvPr>
            <p:cNvSpPr/>
            <p:nvPr/>
          </p:nvSpPr>
          <p:spPr>
            <a:xfrm>
              <a:off x="2815657" y="36016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1" name="Cube 2400">
              <a:extLst>
                <a:ext uri="{FF2B5EF4-FFF2-40B4-BE49-F238E27FC236}">
                  <a16:creationId xmlns:a16="http://schemas.microsoft.com/office/drawing/2014/main" id="{15C6628C-4E2D-9292-0A3C-8EA5330BEFD4}"/>
                </a:ext>
              </a:extLst>
            </p:cNvPr>
            <p:cNvSpPr/>
            <p:nvPr/>
          </p:nvSpPr>
          <p:spPr>
            <a:xfrm>
              <a:off x="2726136" y="36921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2" name="Cube 2401">
              <a:extLst>
                <a:ext uri="{FF2B5EF4-FFF2-40B4-BE49-F238E27FC236}">
                  <a16:creationId xmlns:a16="http://schemas.microsoft.com/office/drawing/2014/main" id="{424E2152-AB47-CE52-C9DE-88C81F064537}"/>
                </a:ext>
              </a:extLst>
            </p:cNvPr>
            <p:cNvSpPr/>
            <p:nvPr/>
          </p:nvSpPr>
          <p:spPr>
            <a:xfrm>
              <a:off x="2636615" y="37826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3" name="Cube 2402">
              <a:extLst>
                <a:ext uri="{FF2B5EF4-FFF2-40B4-BE49-F238E27FC236}">
                  <a16:creationId xmlns:a16="http://schemas.microsoft.com/office/drawing/2014/main" id="{B97DC212-7AA6-961C-8AC9-F95FE9C40D60}"/>
                </a:ext>
              </a:extLst>
            </p:cNvPr>
            <p:cNvSpPr/>
            <p:nvPr/>
          </p:nvSpPr>
          <p:spPr>
            <a:xfrm>
              <a:off x="2547094" y="38730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4" name="Cube 2403">
              <a:extLst>
                <a:ext uri="{FF2B5EF4-FFF2-40B4-BE49-F238E27FC236}">
                  <a16:creationId xmlns:a16="http://schemas.microsoft.com/office/drawing/2014/main" id="{9CC3E7C9-B65F-AAB7-6944-CAF912AD94DD}"/>
                </a:ext>
              </a:extLst>
            </p:cNvPr>
            <p:cNvSpPr/>
            <p:nvPr/>
          </p:nvSpPr>
          <p:spPr>
            <a:xfrm>
              <a:off x="2457573" y="39635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5" name="Cube 2404">
              <a:extLst>
                <a:ext uri="{FF2B5EF4-FFF2-40B4-BE49-F238E27FC236}">
                  <a16:creationId xmlns:a16="http://schemas.microsoft.com/office/drawing/2014/main" id="{64712305-05F0-C9DA-DF6D-2AB2FAD4C10F}"/>
                </a:ext>
              </a:extLst>
            </p:cNvPr>
            <p:cNvSpPr/>
            <p:nvPr/>
          </p:nvSpPr>
          <p:spPr>
            <a:xfrm>
              <a:off x="2368052" y="40540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6" name="Cube 2405">
              <a:extLst>
                <a:ext uri="{FF2B5EF4-FFF2-40B4-BE49-F238E27FC236}">
                  <a16:creationId xmlns:a16="http://schemas.microsoft.com/office/drawing/2014/main" id="{C209D00F-26BE-3798-9AF8-2502EDC81380}"/>
                </a:ext>
              </a:extLst>
            </p:cNvPr>
            <p:cNvSpPr/>
            <p:nvPr/>
          </p:nvSpPr>
          <p:spPr>
            <a:xfrm>
              <a:off x="2278531" y="41444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7" name="Cube 2406">
              <a:extLst>
                <a:ext uri="{FF2B5EF4-FFF2-40B4-BE49-F238E27FC236}">
                  <a16:creationId xmlns:a16="http://schemas.microsoft.com/office/drawing/2014/main" id="{FBBA322E-FBD8-31B2-1DA2-E88DCAAF36FD}"/>
                </a:ext>
              </a:extLst>
            </p:cNvPr>
            <p:cNvSpPr/>
            <p:nvPr/>
          </p:nvSpPr>
          <p:spPr>
            <a:xfrm>
              <a:off x="2905181" y="32379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8" name="Cube 2407">
              <a:extLst>
                <a:ext uri="{FF2B5EF4-FFF2-40B4-BE49-F238E27FC236}">
                  <a16:creationId xmlns:a16="http://schemas.microsoft.com/office/drawing/2014/main" id="{1DE3A7B5-567A-D936-7872-0FBE48D997AA}"/>
                </a:ext>
              </a:extLst>
            </p:cNvPr>
            <p:cNvSpPr/>
            <p:nvPr/>
          </p:nvSpPr>
          <p:spPr>
            <a:xfrm>
              <a:off x="2815657" y="33283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9" name="Cube 2408">
              <a:extLst>
                <a:ext uri="{FF2B5EF4-FFF2-40B4-BE49-F238E27FC236}">
                  <a16:creationId xmlns:a16="http://schemas.microsoft.com/office/drawing/2014/main" id="{3C6EA7DC-684B-25DE-44A2-89C4FE324B70}"/>
                </a:ext>
              </a:extLst>
            </p:cNvPr>
            <p:cNvSpPr/>
            <p:nvPr/>
          </p:nvSpPr>
          <p:spPr>
            <a:xfrm>
              <a:off x="2726136" y="34188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0" name="Cube 2409">
              <a:extLst>
                <a:ext uri="{FF2B5EF4-FFF2-40B4-BE49-F238E27FC236}">
                  <a16:creationId xmlns:a16="http://schemas.microsoft.com/office/drawing/2014/main" id="{5DA222CB-9CAF-CAC5-2B17-B7F512DC4455}"/>
                </a:ext>
              </a:extLst>
            </p:cNvPr>
            <p:cNvSpPr/>
            <p:nvPr/>
          </p:nvSpPr>
          <p:spPr>
            <a:xfrm>
              <a:off x="2636615" y="35093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1" name="Cube 2410">
              <a:extLst>
                <a:ext uri="{FF2B5EF4-FFF2-40B4-BE49-F238E27FC236}">
                  <a16:creationId xmlns:a16="http://schemas.microsoft.com/office/drawing/2014/main" id="{6F406A17-2FF6-0623-6013-5355AEC7686D}"/>
                </a:ext>
              </a:extLst>
            </p:cNvPr>
            <p:cNvSpPr/>
            <p:nvPr/>
          </p:nvSpPr>
          <p:spPr>
            <a:xfrm>
              <a:off x="2547094" y="35997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2" name="Cube 2411">
              <a:extLst>
                <a:ext uri="{FF2B5EF4-FFF2-40B4-BE49-F238E27FC236}">
                  <a16:creationId xmlns:a16="http://schemas.microsoft.com/office/drawing/2014/main" id="{FC689E4F-A199-F9A4-7BFF-388ECAABE25D}"/>
                </a:ext>
              </a:extLst>
            </p:cNvPr>
            <p:cNvSpPr/>
            <p:nvPr/>
          </p:nvSpPr>
          <p:spPr>
            <a:xfrm>
              <a:off x="2457573" y="36902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3" name="Cube 2412">
              <a:extLst>
                <a:ext uri="{FF2B5EF4-FFF2-40B4-BE49-F238E27FC236}">
                  <a16:creationId xmlns:a16="http://schemas.microsoft.com/office/drawing/2014/main" id="{771FCC7F-00CA-E331-3E7C-784C4B308F06}"/>
                </a:ext>
              </a:extLst>
            </p:cNvPr>
            <p:cNvSpPr/>
            <p:nvPr/>
          </p:nvSpPr>
          <p:spPr>
            <a:xfrm>
              <a:off x="2368052" y="37807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4" name="Cube 2413">
              <a:extLst>
                <a:ext uri="{FF2B5EF4-FFF2-40B4-BE49-F238E27FC236}">
                  <a16:creationId xmlns:a16="http://schemas.microsoft.com/office/drawing/2014/main" id="{D440A164-3054-42B2-BFA2-D24716C611B9}"/>
                </a:ext>
              </a:extLst>
            </p:cNvPr>
            <p:cNvSpPr/>
            <p:nvPr/>
          </p:nvSpPr>
          <p:spPr>
            <a:xfrm>
              <a:off x="2278531" y="38711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61D9B1A-AA65-FF13-A69B-53B982752E56}"/>
              </a:ext>
            </a:extLst>
          </p:cNvPr>
          <p:cNvSpPr txBox="1"/>
          <p:nvPr/>
        </p:nvSpPr>
        <p:spPr>
          <a:xfrm rot="16200000">
            <a:off x="-689429" y="3798811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Antenna Space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E0EDA5-27E5-ED16-16FB-D9F533E0B673}"/>
              </a:ext>
            </a:extLst>
          </p:cNvPr>
          <p:cNvSpPr txBox="1"/>
          <p:nvPr/>
        </p:nvSpPr>
        <p:spPr>
          <a:xfrm>
            <a:off x="3281075" y="5196892"/>
            <a:ext cx="2366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Sl</a:t>
            </a:r>
            <a:r>
              <a:rPr lang="en-GB" sz="2000" dirty="0"/>
              <a:t>ow Time (Chirps)</a:t>
            </a:r>
            <a:endParaRPr lang="en-CH" sz="20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D59DA33-DC89-A5EE-0A89-906196C97E97}"/>
              </a:ext>
            </a:extLst>
          </p:cNvPr>
          <p:cNvCxnSpPr>
            <a:cxnSpLocks/>
          </p:cNvCxnSpPr>
          <p:nvPr/>
        </p:nvCxnSpPr>
        <p:spPr>
          <a:xfrm>
            <a:off x="789897" y="3038525"/>
            <a:ext cx="0" cy="216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88B37DA-03C8-3DEC-59DC-FDEA67A77ECE}"/>
              </a:ext>
            </a:extLst>
          </p:cNvPr>
          <p:cNvCxnSpPr>
            <a:cxnSpLocks/>
          </p:cNvCxnSpPr>
          <p:nvPr/>
        </p:nvCxnSpPr>
        <p:spPr>
          <a:xfrm>
            <a:off x="1064627" y="3038525"/>
            <a:ext cx="0" cy="216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B6D0A59-1C0E-A0EF-423A-116D3DE59F2A}"/>
              </a:ext>
            </a:extLst>
          </p:cNvPr>
          <p:cNvCxnSpPr>
            <a:cxnSpLocks/>
          </p:cNvCxnSpPr>
          <p:nvPr/>
        </p:nvCxnSpPr>
        <p:spPr>
          <a:xfrm>
            <a:off x="1336553" y="3038525"/>
            <a:ext cx="0" cy="216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F6A20B51-D283-E95D-AD1B-29789B9D9CD1}"/>
              </a:ext>
            </a:extLst>
          </p:cNvPr>
          <p:cNvCxnSpPr>
            <a:cxnSpLocks/>
          </p:cNvCxnSpPr>
          <p:nvPr/>
        </p:nvCxnSpPr>
        <p:spPr>
          <a:xfrm flipH="1" flipV="1">
            <a:off x="517426" y="4091934"/>
            <a:ext cx="4068000" cy="329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9EF6EAFF-E7CF-D3EE-0355-B13593F00992}"/>
              </a:ext>
            </a:extLst>
          </p:cNvPr>
          <p:cNvCxnSpPr>
            <a:cxnSpLocks/>
          </p:cNvCxnSpPr>
          <p:nvPr/>
        </p:nvCxnSpPr>
        <p:spPr>
          <a:xfrm flipH="1">
            <a:off x="517426" y="3819680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AF3D267B-F1C5-08D6-ADEF-1DB5B97542C6}"/>
              </a:ext>
            </a:extLst>
          </p:cNvPr>
          <p:cNvCxnSpPr>
            <a:cxnSpLocks/>
          </p:cNvCxnSpPr>
          <p:nvPr/>
        </p:nvCxnSpPr>
        <p:spPr>
          <a:xfrm flipH="1" flipV="1">
            <a:off x="517426" y="4367478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3B222074-C69A-ACC7-CF53-BF2005727C6E}"/>
              </a:ext>
            </a:extLst>
          </p:cNvPr>
          <p:cNvCxnSpPr>
            <a:cxnSpLocks/>
          </p:cNvCxnSpPr>
          <p:nvPr/>
        </p:nvCxnSpPr>
        <p:spPr>
          <a:xfrm flipH="1">
            <a:off x="517426" y="3275172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20817B18-3A82-789C-A41C-455667C8B817}"/>
              </a:ext>
            </a:extLst>
          </p:cNvPr>
          <p:cNvCxnSpPr>
            <a:cxnSpLocks/>
          </p:cNvCxnSpPr>
          <p:nvPr/>
        </p:nvCxnSpPr>
        <p:spPr>
          <a:xfrm flipH="1">
            <a:off x="517426" y="3547426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6CAEA6EC-DAA2-B2BE-B475-EBC7379A362C}"/>
              </a:ext>
            </a:extLst>
          </p:cNvPr>
          <p:cNvCxnSpPr>
            <a:cxnSpLocks/>
          </p:cNvCxnSpPr>
          <p:nvPr/>
        </p:nvCxnSpPr>
        <p:spPr>
          <a:xfrm flipH="1">
            <a:off x="517426" y="3002829"/>
            <a:ext cx="4068000" cy="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9574F83F-A0AA-FF52-A369-67F31D11F308}"/>
              </a:ext>
            </a:extLst>
          </p:cNvPr>
          <p:cNvCxnSpPr>
            <a:cxnSpLocks/>
          </p:cNvCxnSpPr>
          <p:nvPr/>
        </p:nvCxnSpPr>
        <p:spPr>
          <a:xfrm flipH="1">
            <a:off x="517426" y="4640361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62AD8FD0-DFAD-6DA8-98DD-9E57A77F0C16}"/>
              </a:ext>
            </a:extLst>
          </p:cNvPr>
          <p:cNvCxnSpPr>
            <a:cxnSpLocks/>
          </p:cNvCxnSpPr>
          <p:nvPr/>
        </p:nvCxnSpPr>
        <p:spPr>
          <a:xfrm flipH="1">
            <a:off x="517426" y="4914836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6C9E3AF2-FA9C-03BF-FD65-BB9C708A736A}"/>
              </a:ext>
            </a:extLst>
          </p:cNvPr>
          <p:cNvCxnSpPr>
            <a:cxnSpLocks/>
          </p:cNvCxnSpPr>
          <p:nvPr/>
        </p:nvCxnSpPr>
        <p:spPr>
          <a:xfrm>
            <a:off x="1611827" y="3038525"/>
            <a:ext cx="0" cy="216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DC4BAE8C-39C9-EA8D-72A5-B2802EE691C4}"/>
              </a:ext>
            </a:extLst>
          </p:cNvPr>
          <p:cNvCxnSpPr>
            <a:cxnSpLocks/>
          </p:cNvCxnSpPr>
          <p:nvPr/>
        </p:nvCxnSpPr>
        <p:spPr>
          <a:xfrm>
            <a:off x="1878447" y="3038525"/>
            <a:ext cx="0" cy="216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3D97E8E4-839F-E0F2-D9DB-C635D146336F}"/>
              </a:ext>
            </a:extLst>
          </p:cNvPr>
          <p:cNvCxnSpPr>
            <a:cxnSpLocks/>
          </p:cNvCxnSpPr>
          <p:nvPr/>
        </p:nvCxnSpPr>
        <p:spPr>
          <a:xfrm>
            <a:off x="2137367" y="3038525"/>
            <a:ext cx="0" cy="216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FD615392-E1E7-950B-D5B3-59166B833044}"/>
              </a:ext>
            </a:extLst>
          </p:cNvPr>
          <p:cNvCxnSpPr>
            <a:cxnSpLocks/>
          </p:cNvCxnSpPr>
          <p:nvPr/>
        </p:nvCxnSpPr>
        <p:spPr>
          <a:xfrm>
            <a:off x="2405117" y="3038525"/>
            <a:ext cx="0" cy="216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EB8E6E1D-2F0A-13F0-EE52-7720D35383D9}"/>
              </a:ext>
            </a:extLst>
          </p:cNvPr>
          <p:cNvCxnSpPr>
            <a:cxnSpLocks/>
          </p:cNvCxnSpPr>
          <p:nvPr/>
        </p:nvCxnSpPr>
        <p:spPr>
          <a:xfrm>
            <a:off x="2677043" y="3038525"/>
            <a:ext cx="0" cy="216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C952E584-F149-A7F3-4EB6-207CA566C104}"/>
              </a:ext>
            </a:extLst>
          </p:cNvPr>
          <p:cNvCxnSpPr>
            <a:cxnSpLocks/>
          </p:cNvCxnSpPr>
          <p:nvPr/>
        </p:nvCxnSpPr>
        <p:spPr>
          <a:xfrm>
            <a:off x="2952317" y="3038525"/>
            <a:ext cx="0" cy="216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C52EC685-5351-94D1-2297-4980F0589B2D}"/>
              </a:ext>
            </a:extLst>
          </p:cNvPr>
          <p:cNvCxnSpPr>
            <a:cxnSpLocks/>
          </p:cNvCxnSpPr>
          <p:nvPr/>
        </p:nvCxnSpPr>
        <p:spPr>
          <a:xfrm>
            <a:off x="3225917" y="3038525"/>
            <a:ext cx="0" cy="216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8" name="Straight Connector 427">
            <a:extLst>
              <a:ext uri="{FF2B5EF4-FFF2-40B4-BE49-F238E27FC236}">
                <a16:creationId xmlns:a16="http://schemas.microsoft.com/office/drawing/2014/main" id="{4E6EE618-860F-61E9-9345-19BB6F5E42A4}"/>
              </a:ext>
            </a:extLst>
          </p:cNvPr>
          <p:cNvCxnSpPr>
            <a:cxnSpLocks/>
          </p:cNvCxnSpPr>
          <p:nvPr/>
        </p:nvCxnSpPr>
        <p:spPr>
          <a:xfrm>
            <a:off x="3483481" y="3038525"/>
            <a:ext cx="0" cy="216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9" name="Straight Connector 428">
            <a:extLst>
              <a:ext uri="{FF2B5EF4-FFF2-40B4-BE49-F238E27FC236}">
                <a16:creationId xmlns:a16="http://schemas.microsoft.com/office/drawing/2014/main" id="{A5ED95D7-DA9A-0BFA-77D4-D4BC3DC5BD43}"/>
              </a:ext>
            </a:extLst>
          </p:cNvPr>
          <p:cNvCxnSpPr>
            <a:cxnSpLocks/>
          </p:cNvCxnSpPr>
          <p:nvPr/>
        </p:nvCxnSpPr>
        <p:spPr>
          <a:xfrm>
            <a:off x="3758211" y="3038525"/>
            <a:ext cx="0" cy="216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0" name="Straight Connector 429">
            <a:extLst>
              <a:ext uri="{FF2B5EF4-FFF2-40B4-BE49-F238E27FC236}">
                <a16:creationId xmlns:a16="http://schemas.microsoft.com/office/drawing/2014/main" id="{6D3033FA-6FDA-D48B-220B-BCE1D6728F95}"/>
              </a:ext>
            </a:extLst>
          </p:cNvPr>
          <p:cNvCxnSpPr>
            <a:cxnSpLocks/>
          </p:cNvCxnSpPr>
          <p:nvPr/>
        </p:nvCxnSpPr>
        <p:spPr>
          <a:xfrm>
            <a:off x="4030137" y="3038525"/>
            <a:ext cx="0" cy="216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1" name="Straight Connector 430">
            <a:extLst>
              <a:ext uri="{FF2B5EF4-FFF2-40B4-BE49-F238E27FC236}">
                <a16:creationId xmlns:a16="http://schemas.microsoft.com/office/drawing/2014/main" id="{52B4FFE4-4608-32FD-4ADF-34BE2F2D2A10}"/>
              </a:ext>
            </a:extLst>
          </p:cNvPr>
          <p:cNvCxnSpPr>
            <a:cxnSpLocks/>
          </p:cNvCxnSpPr>
          <p:nvPr/>
        </p:nvCxnSpPr>
        <p:spPr>
          <a:xfrm>
            <a:off x="4305411" y="3038525"/>
            <a:ext cx="0" cy="216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2" name="Straight Connector 431">
            <a:extLst>
              <a:ext uri="{FF2B5EF4-FFF2-40B4-BE49-F238E27FC236}">
                <a16:creationId xmlns:a16="http://schemas.microsoft.com/office/drawing/2014/main" id="{D64186A5-322F-D0FF-FAC6-AAB61EE93168}"/>
              </a:ext>
            </a:extLst>
          </p:cNvPr>
          <p:cNvCxnSpPr>
            <a:cxnSpLocks/>
          </p:cNvCxnSpPr>
          <p:nvPr/>
        </p:nvCxnSpPr>
        <p:spPr>
          <a:xfrm>
            <a:off x="4572031" y="3038525"/>
            <a:ext cx="0" cy="216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755CFE-9844-4535-70AA-CD0FB921BB2D}"/>
              </a:ext>
            </a:extLst>
          </p:cNvPr>
          <p:cNvGrpSpPr/>
          <p:nvPr/>
        </p:nvGrpSpPr>
        <p:grpSpPr>
          <a:xfrm>
            <a:off x="1158479" y="2592378"/>
            <a:ext cx="2647431" cy="308132"/>
            <a:chOff x="1664664" y="2116800"/>
            <a:chExt cx="2647431" cy="3081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42776F-B124-144C-DAEC-9C1F18CC61EB}"/>
                </a:ext>
              </a:extLst>
            </p:cNvPr>
            <p:cNvSpPr txBox="1"/>
            <p:nvPr/>
          </p:nvSpPr>
          <p:spPr>
            <a:xfrm rot="18934408">
              <a:off x="1664664" y="2117155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chemeClr val="accent2"/>
                  </a:solidFill>
                </a:rPr>
                <a:t>TDM TX1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A5381AC-0C3C-BFFF-5C25-E82310291598}"/>
                </a:ext>
              </a:extLst>
            </p:cNvPr>
            <p:cNvSpPr txBox="1"/>
            <p:nvPr/>
          </p:nvSpPr>
          <p:spPr>
            <a:xfrm rot="18934408">
              <a:off x="1905864" y="2117155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chemeClr val="accent6"/>
                  </a:solidFill>
                </a:rPr>
                <a:t>TDM TX2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8666B2-3A4F-FA57-10F8-F487F5DDCA9E}"/>
                </a:ext>
              </a:extLst>
            </p:cNvPr>
            <p:cNvSpPr txBox="1"/>
            <p:nvPr/>
          </p:nvSpPr>
          <p:spPr>
            <a:xfrm rot="18934408">
              <a:off x="2179464" y="2117155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chemeClr val="accent5"/>
                  </a:solidFill>
                </a:rPr>
                <a:t>TDM TX3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C74BBD-AB8E-11D1-37EB-2FFF8C415095}"/>
                </a:ext>
              </a:extLst>
            </p:cNvPr>
            <p:cNvSpPr txBox="1"/>
            <p:nvPr/>
          </p:nvSpPr>
          <p:spPr>
            <a:xfrm rot="18934408">
              <a:off x="3261807" y="2116800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chemeClr val="accent4">
                      <a:lumMod val="75000"/>
                    </a:schemeClr>
                  </a:solidFill>
                </a:rPr>
                <a:t>TDM TX12</a:t>
              </a:r>
            </a:p>
          </p:txBody>
        </p:sp>
      </p:grpSp>
      <p:cxnSp>
        <p:nvCxnSpPr>
          <p:cNvPr id="916" name="Straight Arrow Connector 915">
            <a:extLst>
              <a:ext uri="{FF2B5EF4-FFF2-40B4-BE49-F238E27FC236}">
                <a16:creationId xmlns:a16="http://schemas.microsoft.com/office/drawing/2014/main" id="{B26B81C9-570A-FA02-812E-BEDBC4FEBEE6}"/>
              </a:ext>
            </a:extLst>
          </p:cNvPr>
          <p:cNvCxnSpPr>
            <a:cxnSpLocks/>
          </p:cNvCxnSpPr>
          <p:nvPr/>
        </p:nvCxnSpPr>
        <p:spPr>
          <a:xfrm>
            <a:off x="493490" y="5310529"/>
            <a:ext cx="288001" cy="0"/>
          </a:xfrm>
          <a:prstGeom prst="straightConnector1">
            <a:avLst/>
          </a:prstGeom>
          <a:ln w="38100">
            <a:solidFill>
              <a:srgbClr val="EE1B2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7" name="TextBox 916">
            <a:extLst>
              <a:ext uri="{FF2B5EF4-FFF2-40B4-BE49-F238E27FC236}">
                <a16:creationId xmlns:a16="http://schemas.microsoft.com/office/drawing/2014/main" id="{9B594D25-0B37-899A-64D1-6950AAFD263C}"/>
              </a:ext>
            </a:extLst>
          </p:cNvPr>
          <p:cNvSpPr txBox="1"/>
          <p:nvPr/>
        </p:nvSpPr>
        <p:spPr>
          <a:xfrm>
            <a:off x="667336" y="5330937"/>
            <a:ext cx="227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>
                <a:solidFill>
                  <a:srgbClr val="EE1B24"/>
                </a:solidFill>
              </a:rPr>
              <a:t>1 Chirp Interval</a:t>
            </a:r>
          </a:p>
        </p:txBody>
      </p:sp>
      <p:cxnSp>
        <p:nvCxnSpPr>
          <p:cNvPr id="921" name="Straight Arrow Connector 920">
            <a:extLst>
              <a:ext uri="{FF2B5EF4-FFF2-40B4-BE49-F238E27FC236}">
                <a16:creationId xmlns:a16="http://schemas.microsoft.com/office/drawing/2014/main" id="{36BA617F-DE0D-2314-FA28-EEE8D6FE7674}"/>
              </a:ext>
            </a:extLst>
          </p:cNvPr>
          <p:cNvCxnSpPr>
            <a:cxnSpLocks/>
          </p:cNvCxnSpPr>
          <p:nvPr/>
        </p:nvCxnSpPr>
        <p:spPr>
          <a:xfrm>
            <a:off x="772150" y="5310529"/>
            <a:ext cx="288001" cy="0"/>
          </a:xfrm>
          <a:prstGeom prst="straightConnector1">
            <a:avLst/>
          </a:prstGeom>
          <a:ln w="38100">
            <a:solidFill>
              <a:srgbClr val="EE1B2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2" name="Straight Arrow Connector 921">
            <a:extLst>
              <a:ext uri="{FF2B5EF4-FFF2-40B4-BE49-F238E27FC236}">
                <a16:creationId xmlns:a16="http://schemas.microsoft.com/office/drawing/2014/main" id="{2FD781AC-6CBE-0F41-B6E6-69BA1E195376}"/>
              </a:ext>
            </a:extLst>
          </p:cNvPr>
          <p:cNvCxnSpPr>
            <a:cxnSpLocks/>
          </p:cNvCxnSpPr>
          <p:nvPr/>
        </p:nvCxnSpPr>
        <p:spPr>
          <a:xfrm>
            <a:off x="1060151" y="5310529"/>
            <a:ext cx="288001" cy="0"/>
          </a:xfrm>
          <a:prstGeom prst="straightConnector1">
            <a:avLst/>
          </a:prstGeom>
          <a:ln w="38100">
            <a:solidFill>
              <a:srgbClr val="EE1B2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3" name="Straight Arrow Connector 922">
            <a:extLst>
              <a:ext uri="{FF2B5EF4-FFF2-40B4-BE49-F238E27FC236}">
                <a16:creationId xmlns:a16="http://schemas.microsoft.com/office/drawing/2014/main" id="{DE5BE334-1D7F-5A74-10A7-12B090792FE6}"/>
              </a:ext>
            </a:extLst>
          </p:cNvPr>
          <p:cNvCxnSpPr>
            <a:cxnSpLocks/>
          </p:cNvCxnSpPr>
          <p:nvPr/>
        </p:nvCxnSpPr>
        <p:spPr>
          <a:xfrm>
            <a:off x="2120906" y="5310529"/>
            <a:ext cx="288001" cy="0"/>
          </a:xfrm>
          <a:prstGeom prst="straightConnector1">
            <a:avLst/>
          </a:prstGeom>
          <a:ln w="38100">
            <a:solidFill>
              <a:srgbClr val="EE1B2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4" name="Straight Arrow Connector 923">
            <a:extLst>
              <a:ext uri="{FF2B5EF4-FFF2-40B4-BE49-F238E27FC236}">
                <a16:creationId xmlns:a16="http://schemas.microsoft.com/office/drawing/2014/main" id="{FB2AA1E3-1126-4223-112E-C46171569761}"/>
              </a:ext>
            </a:extLst>
          </p:cNvPr>
          <p:cNvCxnSpPr>
            <a:cxnSpLocks/>
          </p:cNvCxnSpPr>
          <p:nvPr/>
        </p:nvCxnSpPr>
        <p:spPr>
          <a:xfrm>
            <a:off x="2399566" y="5310529"/>
            <a:ext cx="288001" cy="0"/>
          </a:xfrm>
          <a:prstGeom prst="straightConnector1">
            <a:avLst/>
          </a:prstGeom>
          <a:ln w="38100">
            <a:solidFill>
              <a:srgbClr val="EE1B2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5" name="Straight Arrow Connector 924">
            <a:extLst>
              <a:ext uri="{FF2B5EF4-FFF2-40B4-BE49-F238E27FC236}">
                <a16:creationId xmlns:a16="http://schemas.microsoft.com/office/drawing/2014/main" id="{A6B88FED-FF3D-1992-CD7F-538AA984C99A}"/>
              </a:ext>
            </a:extLst>
          </p:cNvPr>
          <p:cNvCxnSpPr>
            <a:cxnSpLocks/>
          </p:cNvCxnSpPr>
          <p:nvPr/>
        </p:nvCxnSpPr>
        <p:spPr>
          <a:xfrm>
            <a:off x="2687567" y="5310529"/>
            <a:ext cx="288001" cy="0"/>
          </a:xfrm>
          <a:prstGeom prst="straightConnector1">
            <a:avLst/>
          </a:prstGeom>
          <a:ln w="38100">
            <a:solidFill>
              <a:srgbClr val="EE1B2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6" name="Straight Arrow Connector 925">
            <a:extLst>
              <a:ext uri="{FF2B5EF4-FFF2-40B4-BE49-F238E27FC236}">
                <a16:creationId xmlns:a16="http://schemas.microsoft.com/office/drawing/2014/main" id="{7B0014FC-75EF-3254-7271-2372FF63C9B9}"/>
              </a:ext>
            </a:extLst>
          </p:cNvPr>
          <p:cNvCxnSpPr>
            <a:cxnSpLocks/>
          </p:cNvCxnSpPr>
          <p:nvPr/>
        </p:nvCxnSpPr>
        <p:spPr>
          <a:xfrm>
            <a:off x="2964184" y="5314044"/>
            <a:ext cx="288001" cy="0"/>
          </a:xfrm>
          <a:prstGeom prst="straightConnector1">
            <a:avLst/>
          </a:prstGeom>
          <a:ln w="38100">
            <a:solidFill>
              <a:srgbClr val="EE1B2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2C16DFE5-D1BF-FC69-C492-D06C1A9049CB}"/>
              </a:ext>
            </a:extLst>
          </p:cNvPr>
          <p:cNvSpPr>
            <a:spLocks noChangeAspect="1"/>
          </p:cNvSpPr>
          <p:nvPr/>
        </p:nvSpPr>
        <p:spPr>
          <a:xfrm flipH="1">
            <a:off x="1649173" y="4871084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8706D3-A1C0-7E97-A052-1A66AFF8A143}"/>
              </a:ext>
            </a:extLst>
          </p:cNvPr>
          <p:cNvSpPr>
            <a:spLocks noChangeAspect="1"/>
          </p:cNvSpPr>
          <p:nvPr/>
        </p:nvSpPr>
        <p:spPr>
          <a:xfrm flipH="1">
            <a:off x="1805906" y="4871084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E8407F-BB18-D347-8897-649F55465475}"/>
              </a:ext>
            </a:extLst>
          </p:cNvPr>
          <p:cNvSpPr>
            <a:spLocks noChangeAspect="1"/>
          </p:cNvSpPr>
          <p:nvPr/>
        </p:nvSpPr>
        <p:spPr>
          <a:xfrm flipH="1">
            <a:off x="1962639" y="4871084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F258FEE-0D15-132B-E317-BA4754354615}"/>
              </a:ext>
            </a:extLst>
          </p:cNvPr>
          <p:cNvSpPr>
            <a:spLocks noChangeAspect="1"/>
          </p:cNvSpPr>
          <p:nvPr/>
        </p:nvSpPr>
        <p:spPr>
          <a:xfrm flipH="1">
            <a:off x="3561684" y="4866190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DBE055-EE14-54C6-5891-8C62BFB282DC}"/>
              </a:ext>
            </a:extLst>
          </p:cNvPr>
          <p:cNvSpPr>
            <a:spLocks noChangeAspect="1"/>
          </p:cNvSpPr>
          <p:nvPr/>
        </p:nvSpPr>
        <p:spPr>
          <a:xfrm flipH="1">
            <a:off x="3718417" y="4866190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721075C-947B-6ECE-5739-13FBEBCB7011}"/>
              </a:ext>
            </a:extLst>
          </p:cNvPr>
          <p:cNvSpPr>
            <a:spLocks noChangeAspect="1"/>
          </p:cNvSpPr>
          <p:nvPr/>
        </p:nvSpPr>
        <p:spPr>
          <a:xfrm flipH="1">
            <a:off x="3875150" y="4866190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0" name="Text Placeholder 2">
                <a:extLst>
                  <a:ext uri="{FF2B5EF4-FFF2-40B4-BE49-F238E27FC236}">
                    <a16:creationId xmlns:a16="http://schemas.microsoft.com/office/drawing/2014/main" id="{FE852177-8B18-44F2-E226-A5BB78C072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50178" y="3928284"/>
                <a:ext cx="5941762" cy="155499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114300">
                  <a:lnSpc>
                    <a:spcPct val="18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𝑑𝑠𝑖𝑛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𝑘𝑑𝑠𝑖𝑛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𝑣𝑇𝑘</m:t>
                          </m:r>
                        </m:e>
                      </m:d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0" name="Text Placeholder 2">
                <a:extLst>
                  <a:ext uri="{FF2B5EF4-FFF2-40B4-BE49-F238E27FC236}">
                    <a16:creationId xmlns:a16="http://schemas.microsoft.com/office/drawing/2014/main" id="{FE852177-8B18-44F2-E226-A5BB78C07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178" y="3928284"/>
                <a:ext cx="5941762" cy="15549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1" name="Title 1">
            <a:extLst>
              <a:ext uri="{FF2B5EF4-FFF2-40B4-BE49-F238E27FC236}">
                <a16:creationId xmlns:a16="http://schemas.microsoft.com/office/drawing/2014/main" id="{A30636A2-31DD-EA7D-F9AF-D218F9CEE129}"/>
              </a:ext>
            </a:extLst>
          </p:cNvPr>
          <p:cNvSpPr txBox="1">
            <a:spLocks/>
          </p:cNvSpPr>
          <p:nvPr/>
        </p:nvSpPr>
        <p:spPr>
          <a:xfrm>
            <a:off x="336000" y="0"/>
            <a:ext cx="1152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Low-Ambiguity Doppler Processing</a:t>
            </a:r>
          </a:p>
        </p:txBody>
      </p:sp>
      <p:sp>
        <p:nvSpPr>
          <p:cNvPr id="418" name="TextBox 417">
            <a:extLst>
              <a:ext uri="{FF2B5EF4-FFF2-40B4-BE49-F238E27FC236}">
                <a16:creationId xmlns:a16="http://schemas.microsoft.com/office/drawing/2014/main" id="{189C4205-4D0E-950A-D98C-ABB1F93D56D5}"/>
              </a:ext>
            </a:extLst>
          </p:cNvPr>
          <p:cNvSpPr txBox="1"/>
          <p:nvPr/>
        </p:nvSpPr>
        <p:spPr>
          <a:xfrm>
            <a:off x="6748830" y="6051546"/>
            <a:ext cx="4344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>
                <a:solidFill>
                  <a:schemeClr val="tx1"/>
                </a:solidFill>
              </a:rPr>
              <a:t>TX spatial diversity eliminated!</a:t>
            </a:r>
          </a:p>
        </p:txBody>
      </p:sp>
      <p:cxnSp>
        <p:nvCxnSpPr>
          <p:cNvPr id="435" name="Straight Connector 434">
            <a:extLst>
              <a:ext uri="{FF2B5EF4-FFF2-40B4-BE49-F238E27FC236}">
                <a16:creationId xmlns:a16="http://schemas.microsoft.com/office/drawing/2014/main" id="{F42EC523-55DD-2D18-BDD8-D32C76F576D9}"/>
              </a:ext>
            </a:extLst>
          </p:cNvPr>
          <p:cNvCxnSpPr>
            <a:cxnSpLocks/>
          </p:cNvCxnSpPr>
          <p:nvPr/>
        </p:nvCxnSpPr>
        <p:spPr>
          <a:xfrm flipH="1">
            <a:off x="6689654" y="4348944"/>
            <a:ext cx="1478538" cy="81761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6" name="Straight Connector 435">
            <a:extLst>
              <a:ext uri="{FF2B5EF4-FFF2-40B4-BE49-F238E27FC236}">
                <a16:creationId xmlns:a16="http://schemas.microsoft.com/office/drawing/2014/main" id="{AE8A8559-182D-08EE-7D55-85C58C9F2DA6}"/>
              </a:ext>
            </a:extLst>
          </p:cNvPr>
          <p:cNvCxnSpPr>
            <a:cxnSpLocks/>
          </p:cNvCxnSpPr>
          <p:nvPr/>
        </p:nvCxnSpPr>
        <p:spPr>
          <a:xfrm flipH="1">
            <a:off x="8964630" y="4348944"/>
            <a:ext cx="1478538" cy="81761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8" name="TextBox 437">
                <a:extLst>
                  <a:ext uri="{FF2B5EF4-FFF2-40B4-BE49-F238E27FC236}">
                    <a16:creationId xmlns:a16="http://schemas.microsoft.com/office/drawing/2014/main" id="{0416F835-282D-AD33-C622-8D5ED7C3CE02}"/>
                  </a:ext>
                </a:extLst>
              </p:cNvPr>
              <p:cNvSpPr txBox="1"/>
              <p:nvPr/>
            </p:nvSpPr>
            <p:spPr>
              <a:xfrm>
                <a:off x="7659022" y="4868133"/>
                <a:ext cx="2524075" cy="1338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">
                  <a:lnSpc>
                    <a:spcPct val="18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𝑣𝑇</m:t>
                      </m:r>
                    </m:oMath>
                  </m:oMathPara>
                </a14:m>
                <a:endParaRPr lang="en-CH" sz="1400" dirty="0"/>
              </a:p>
            </p:txBody>
          </p:sp>
        </mc:Choice>
        <mc:Fallback xmlns="">
          <p:sp>
            <p:nvSpPr>
              <p:cNvPr id="438" name="TextBox 437">
                <a:extLst>
                  <a:ext uri="{FF2B5EF4-FFF2-40B4-BE49-F238E27FC236}">
                    <a16:creationId xmlns:a16="http://schemas.microsoft.com/office/drawing/2014/main" id="{0416F835-282D-AD33-C622-8D5ED7C3C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9022" y="4868133"/>
                <a:ext cx="2524075" cy="13388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55573733-FB2B-6CB0-2531-323CD8DEDDE1}"/>
              </a:ext>
            </a:extLst>
          </p:cNvPr>
          <p:cNvGrpSpPr/>
          <p:nvPr/>
        </p:nvGrpSpPr>
        <p:grpSpPr>
          <a:xfrm>
            <a:off x="2141806" y="3101403"/>
            <a:ext cx="986650" cy="2092580"/>
            <a:chOff x="1517411" y="3065293"/>
            <a:chExt cx="986650" cy="2092580"/>
          </a:xfrm>
          <a:solidFill>
            <a:schemeClr val="accent4"/>
          </a:solidFill>
        </p:grpSpPr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B95FAE7C-EC18-80ED-09C2-D1687BFD6C20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139580EC-2826-F021-3179-1502B187B45B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3A062682-9FBE-64DA-164B-D500B44F9B80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D5AFA62D-B706-C16E-ABD4-47FADA2AC889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EBC86353-FB45-E1FA-F16C-9BE45456BDF2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B77475B7-357E-7BEF-EC68-DEA82C02A0F6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01669EB3-180A-BE05-A322-082AF6CD0D3A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8D578598-7A89-D3C8-A9A3-2D57EB4ED10F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50FD1ABD-E3CC-8F27-4F8D-6713E4C8183F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6F3D02FD-0FE9-87DB-A17D-620C656C7DAD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3FE1AC11-26C9-C4CA-A8EF-F938A433208B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676FFC7A-5C85-CFF7-2B10-9613081C3CE0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92CA566F-F109-A7E2-0B6A-B888E8B30D00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E41268CA-94A6-BEC5-9DEE-65CF38FEC123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F59B1DE4-5591-80EA-39D4-7C793265DC36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1586E94C-1DC1-302C-E596-3B8FBBB2BFA5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8E9BD466-9B32-A6E0-A33E-EEA3E2F63E57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4A0E991C-FCB1-5DB6-8AE2-59268B28BC77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C9B98FD3-649B-F531-6A9D-3CC3E52701E9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A07D3D47-FF39-8E5A-F2DF-3959D4C6C1F2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1F4C5AC0-AE55-FC88-0F23-924E42D765B9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CCDF27EA-B47C-6A71-F427-13BFDFC95ABB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CFB6EB31-3DA7-CD25-1FEE-C1C38F04629F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DF21A582-3DA2-4D69-35E2-C324DCB2B690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96CB093A-9660-75AF-590F-142E254F62F1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BE1D7970-EFCE-E180-0BAD-C324D26C1A57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28A1933C-BCF3-6343-34B5-2492279A67E3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47A744CF-7E55-C38E-B931-05174781B3CD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0D301D76-2103-9AA6-38B7-4F2A8AF82D3D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2334C9F9-9298-B4A1-901E-6F13D2EF9298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30F8BFA5-FBE3-E9B6-7C41-06E60D003BA3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C4953133-47A7-24F6-8BAF-A772AE6109AA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6713FFB3-631E-6629-7558-C0F560EFADEA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CEC3F302-07EE-3BF2-DEF7-757032E6B999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BE6D3B41-1B62-BE28-4BFA-EEC122B933CB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AF65642A-B56C-D6C7-4C51-760AB484D940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0C8EC362-BA6A-7E21-A077-30EB1F837F9A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89F25B7C-BEE4-9B8C-C1F9-7BDBD85E513A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557D6987-42E3-DF86-31A8-9E37B14715BE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ACCC13D6-F902-2DE1-111D-86E0E53496C6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F1B79C1-D3D2-417D-95F5-468298871FC5}"/>
              </a:ext>
            </a:extLst>
          </p:cNvPr>
          <p:cNvGrpSpPr/>
          <p:nvPr/>
        </p:nvGrpSpPr>
        <p:grpSpPr>
          <a:xfrm>
            <a:off x="522000" y="3101403"/>
            <a:ext cx="986650" cy="2092580"/>
            <a:chOff x="1517411" y="2517528"/>
            <a:chExt cx="986650" cy="2092580"/>
          </a:xfrm>
          <a:solidFill>
            <a:schemeClr val="accent2"/>
          </a:solidFill>
        </p:grpSpPr>
        <p:sp>
          <p:nvSpPr>
            <p:cNvPr id="61" name="Cube 60">
              <a:extLst>
                <a:ext uri="{FF2B5EF4-FFF2-40B4-BE49-F238E27FC236}">
                  <a16:creationId xmlns:a16="http://schemas.microsoft.com/office/drawing/2014/main" id="{A12CAD26-3E12-F3B2-F808-C151AA17EEF3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5C1C71D2-40AA-D2F0-11A3-45BBB1B99D78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E0EA5198-8F66-AA21-2DFB-44DCD09FE89C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92" name="Cube 191">
              <a:extLst>
                <a:ext uri="{FF2B5EF4-FFF2-40B4-BE49-F238E27FC236}">
                  <a16:creationId xmlns:a16="http://schemas.microsoft.com/office/drawing/2014/main" id="{79B7F806-8963-B5E2-A61B-32591546BABE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93" name="Cube 192">
              <a:extLst>
                <a:ext uri="{FF2B5EF4-FFF2-40B4-BE49-F238E27FC236}">
                  <a16:creationId xmlns:a16="http://schemas.microsoft.com/office/drawing/2014/main" id="{108B5EC3-2FE6-CFDA-B9A7-440126452317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94" name="Cube 193">
              <a:extLst>
                <a:ext uri="{FF2B5EF4-FFF2-40B4-BE49-F238E27FC236}">
                  <a16:creationId xmlns:a16="http://schemas.microsoft.com/office/drawing/2014/main" id="{D663307D-F2AB-2D5C-C4A4-3B14A3ADCD07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95" name="Cube 194">
              <a:extLst>
                <a:ext uri="{FF2B5EF4-FFF2-40B4-BE49-F238E27FC236}">
                  <a16:creationId xmlns:a16="http://schemas.microsoft.com/office/drawing/2014/main" id="{3E9EBB0A-2878-6C7B-C0E1-99710BBAF308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96" name="Cube 195">
              <a:extLst>
                <a:ext uri="{FF2B5EF4-FFF2-40B4-BE49-F238E27FC236}">
                  <a16:creationId xmlns:a16="http://schemas.microsoft.com/office/drawing/2014/main" id="{7FB6FB4F-15BE-9D18-FA9D-525D2F1A4EE9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97" name="Cube 196">
              <a:extLst>
                <a:ext uri="{FF2B5EF4-FFF2-40B4-BE49-F238E27FC236}">
                  <a16:creationId xmlns:a16="http://schemas.microsoft.com/office/drawing/2014/main" id="{D01945DC-0D7F-D4EC-2827-0959C26074B1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98" name="Cube 197">
              <a:extLst>
                <a:ext uri="{FF2B5EF4-FFF2-40B4-BE49-F238E27FC236}">
                  <a16:creationId xmlns:a16="http://schemas.microsoft.com/office/drawing/2014/main" id="{B7918018-144F-D867-C561-3F90AE657D27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99" name="Cube 198">
              <a:extLst>
                <a:ext uri="{FF2B5EF4-FFF2-40B4-BE49-F238E27FC236}">
                  <a16:creationId xmlns:a16="http://schemas.microsoft.com/office/drawing/2014/main" id="{ED6F623F-0C52-D849-9A12-40B28407EAC7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0" name="Cube 199">
              <a:extLst>
                <a:ext uri="{FF2B5EF4-FFF2-40B4-BE49-F238E27FC236}">
                  <a16:creationId xmlns:a16="http://schemas.microsoft.com/office/drawing/2014/main" id="{D99C5C20-9F60-49B2-2D3F-89056187D3FA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1" name="Cube 200">
              <a:extLst>
                <a:ext uri="{FF2B5EF4-FFF2-40B4-BE49-F238E27FC236}">
                  <a16:creationId xmlns:a16="http://schemas.microsoft.com/office/drawing/2014/main" id="{8FA6CB51-AD0E-CD34-2F33-EB7230826207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2" name="Cube 201">
              <a:extLst>
                <a:ext uri="{FF2B5EF4-FFF2-40B4-BE49-F238E27FC236}">
                  <a16:creationId xmlns:a16="http://schemas.microsoft.com/office/drawing/2014/main" id="{C4613AB7-6DBF-6634-23C0-12340DD4483B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3" name="Cube 202">
              <a:extLst>
                <a:ext uri="{FF2B5EF4-FFF2-40B4-BE49-F238E27FC236}">
                  <a16:creationId xmlns:a16="http://schemas.microsoft.com/office/drawing/2014/main" id="{3999BD01-8050-8388-C0E1-449F9827A3DF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4" name="Cube 203">
              <a:extLst>
                <a:ext uri="{FF2B5EF4-FFF2-40B4-BE49-F238E27FC236}">
                  <a16:creationId xmlns:a16="http://schemas.microsoft.com/office/drawing/2014/main" id="{5B95754E-0347-9839-F83C-A6B51D007E33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5" name="Cube 204">
              <a:extLst>
                <a:ext uri="{FF2B5EF4-FFF2-40B4-BE49-F238E27FC236}">
                  <a16:creationId xmlns:a16="http://schemas.microsoft.com/office/drawing/2014/main" id="{E0159D92-F53B-A812-2655-BE4D62DC9084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6" name="Cube 205">
              <a:extLst>
                <a:ext uri="{FF2B5EF4-FFF2-40B4-BE49-F238E27FC236}">
                  <a16:creationId xmlns:a16="http://schemas.microsoft.com/office/drawing/2014/main" id="{A55C4856-5425-F81B-9058-FCF4981F076B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7" name="Cube 206">
              <a:extLst>
                <a:ext uri="{FF2B5EF4-FFF2-40B4-BE49-F238E27FC236}">
                  <a16:creationId xmlns:a16="http://schemas.microsoft.com/office/drawing/2014/main" id="{B515D650-458D-1249-CABE-D31FE938DC79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8" name="Cube 207">
              <a:extLst>
                <a:ext uri="{FF2B5EF4-FFF2-40B4-BE49-F238E27FC236}">
                  <a16:creationId xmlns:a16="http://schemas.microsoft.com/office/drawing/2014/main" id="{928B5AFC-5F3D-1AB1-203B-EB6F9444B281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9" name="Cube 208">
              <a:extLst>
                <a:ext uri="{FF2B5EF4-FFF2-40B4-BE49-F238E27FC236}">
                  <a16:creationId xmlns:a16="http://schemas.microsoft.com/office/drawing/2014/main" id="{3A6C6502-3CAA-F336-A2E6-97E0405CBCF9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3" name="Cube 212">
              <a:extLst>
                <a:ext uri="{FF2B5EF4-FFF2-40B4-BE49-F238E27FC236}">
                  <a16:creationId xmlns:a16="http://schemas.microsoft.com/office/drawing/2014/main" id="{A0805474-6569-36D3-8148-24E15442818A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87" name="Cube 286">
              <a:extLst>
                <a:ext uri="{FF2B5EF4-FFF2-40B4-BE49-F238E27FC236}">
                  <a16:creationId xmlns:a16="http://schemas.microsoft.com/office/drawing/2014/main" id="{99865C1E-6DAD-8EF8-EBAD-77594FB01783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88" name="Cube 287">
              <a:extLst>
                <a:ext uri="{FF2B5EF4-FFF2-40B4-BE49-F238E27FC236}">
                  <a16:creationId xmlns:a16="http://schemas.microsoft.com/office/drawing/2014/main" id="{F702BFE0-8200-7E30-70E4-5A38D175F899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89" name="Cube 288">
              <a:extLst>
                <a:ext uri="{FF2B5EF4-FFF2-40B4-BE49-F238E27FC236}">
                  <a16:creationId xmlns:a16="http://schemas.microsoft.com/office/drawing/2014/main" id="{BA91E527-DCEC-4B3E-2B1E-DD9AC4808B95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90" name="Cube 289">
              <a:extLst>
                <a:ext uri="{FF2B5EF4-FFF2-40B4-BE49-F238E27FC236}">
                  <a16:creationId xmlns:a16="http://schemas.microsoft.com/office/drawing/2014/main" id="{381A281B-21F2-C0CA-11F6-DD358E326B64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91" name="Cube 290">
              <a:extLst>
                <a:ext uri="{FF2B5EF4-FFF2-40B4-BE49-F238E27FC236}">
                  <a16:creationId xmlns:a16="http://schemas.microsoft.com/office/drawing/2014/main" id="{5402E4E1-FE7E-937E-8EF9-490FDCED8D3D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92" name="Cube 291">
              <a:extLst>
                <a:ext uri="{FF2B5EF4-FFF2-40B4-BE49-F238E27FC236}">
                  <a16:creationId xmlns:a16="http://schemas.microsoft.com/office/drawing/2014/main" id="{5AB2ECD4-4CCA-660B-F7EC-393016E1F8B0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93" name="Cube 292">
              <a:extLst>
                <a:ext uri="{FF2B5EF4-FFF2-40B4-BE49-F238E27FC236}">
                  <a16:creationId xmlns:a16="http://schemas.microsoft.com/office/drawing/2014/main" id="{76CA94C0-5796-6370-A2CF-A50622F26425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94" name="Cube 293">
              <a:extLst>
                <a:ext uri="{FF2B5EF4-FFF2-40B4-BE49-F238E27FC236}">
                  <a16:creationId xmlns:a16="http://schemas.microsoft.com/office/drawing/2014/main" id="{ECA37255-DE7E-B87F-7CB8-B76120BB1058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95" name="Cube 294">
              <a:extLst>
                <a:ext uri="{FF2B5EF4-FFF2-40B4-BE49-F238E27FC236}">
                  <a16:creationId xmlns:a16="http://schemas.microsoft.com/office/drawing/2014/main" id="{5324B408-DED2-5B06-5B4E-ADAB6C025760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96" name="Cube 295">
              <a:extLst>
                <a:ext uri="{FF2B5EF4-FFF2-40B4-BE49-F238E27FC236}">
                  <a16:creationId xmlns:a16="http://schemas.microsoft.com/office/drawing/2014/main" id="{A527149F-C990-A8DA-4674-7B52C038C353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97" name="Cube 296">
              <a:extLst>
                <a:ext uri="{FF2B5EF4-FFF2-40B4-BE49-F238E27FC236}">
                  <a16:creationId xmlns:a16="http://schemas.microsoft.com/office/drawing/2014/main" id="{C5E0B034-D3E8-7CE7-3EB3-BE06C2686F7B}"/>
                </a:ext>
              </a:extLst>
            </p:cNvPr>
            <p:cNvSpPr/>
            <p:nvPr/>
          </p:nvSpPr>
          <p:spPr>
            <a:xfrm>
              <a:off x="2144061" y="2517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98" name="Cube 297">
              <a:extLst>
                <a:ext uri="{FF2B5EF4-FFF2-40B4-BE49-F238E27FC236}">
                  <a16:creationId xmlns:a16="http://schemas.microsoft.com/office/drawing/2014/main" id="{2E3DCA04-BFBC-A2A1-E4BA-400E020F9451}"/>
                </a:ext>
              </a:extLst>
            </p:cNvPr>
            <p:cNvSpPr/>
            <p:nvPr/>
          </p:nvSpPr>
          <p:spPr>
            <a:xfrm>
              <a:off x="2054537" y="2607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99" name="Cube 298">
              <a:extLst>
                <a:ext uri="{FF2B5EF4-FFF2-40B4-BE49-F238E27FC236}">
                  <a16:creationId xmlns:a16="http://schemas.microsoft.com/office/drawing/2014/main" id="{34FE0093-4BA1-0879-32A0-A8BFC8DF701E}"/>
                </a:ext>
              </a:extLst>
            </p:cNvPr>
            <p:cNvSpPr/>
            <p:nvPr/>
          </p:nvSpPr>
          <p:spPr>
            <a:xfrm>
              <a:off x="1965016" y="2698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0" name="Cube 299">
              <a:extLst>
                <a:ext uri="{FF2B5EF4-FFF2-40B4-BE49-F238E27FC236}">
                  <a16:creationId xmlns:a16="http://schemas.microsoft.com/office/drawing/2014/main" id="{4F8E8B2D-8B01-E828-390B-6167B54E8744}"/>
                </a:ext>
              </a:extLst>
            </p:cNvPr>
            <p:cNvSpPr/>
            <p:nvPr/>
          </p:nvSpPr>
          <p:spPr>
            <a:xfrm>
              <a:off x="1875495" y="2788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1" name="Cube 300">
              <a:extLst>
                <a:ext uri="{FF2B5EF4-FFF2-40B4-BE49-F238E27FC236}">
                  <a16:creationId xmlns:a16="http://schemas.microsoft.com/office/drawing/2014/main" id="{2E71B1BD-5C43-6179-A403-7FE5B4981D66}"/>
                </a:ext>
              </a:extLst>
            </p:cNvPr>
            <p:cNvSpPr/>
            <p:nvPr/>
          </p:nvSpPr>
          <p:spPr>
            <a:xfrm>
              <a:off x="1785974" y="2879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2" name="Cube 301">
              <a:extLst>
                <a:ext uri="{FF2B5EF4-FFF2-40B4-BE49-F238E27FC236}">
                  <a16:creationId xmlns:a16="http://schemas.microsoft.com/office/drawing/2014/main" id="{D6F98041-2848-CFA1-1269-D3E0BD609180}"/>
                </a:ext>
              </a:extLst>
            </p:cNvPr>
            <p:cNvSpPr/>
            <p:nvPr/>
          </p:nvSpPr>
          <p:spPr>
            <a:xfrm>
              <a:off x="1696453" y="2969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3" name="Cube 302">
              <a:extLst>
                <a:ext uri="{FF2B5EF4-FFF2-40B4-BE49-F238E27FC236}">
                  <a16:creationId xmlns:a16="http://schemas.microsoft.com/office/drawing/2014/main" id="{4EC1397E-2AEE-C04E-23B2-F1D0DF852E03}"/>
                </a:ext>
              </a:extLst>
            </p:cNvPr>
            <p:cNvSpPr/>
            <p:nvPr/>
          </p:nvSpPr>
          <p:spPr>
            <a:xfrm>
              <a:off x="1606932" y="3060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4" name="Cube 303">
              <a:extLst>
                <a:ext uri="{FF2B5EF4-FFF2-40B4-BE49-F238E27FC236}">
                  <a16:creationId xmlns:a16="http://schemas.microsoft.com/office/drawing/2014/main" id="{6EF452A9-6C64-586E-B186-B58D9AFE4C38}"/>
                </a:ext>
              </a:extLst>
            </p:cNvPr>
            <p:cNvSpPr/>
            <p:nvPr/>
          </p:nvSpPr>
          <p:spPr>
            <a:xfrm>
              <a:off x="1517411" y="3150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C78932EF-D4D7-AD55-072F-0E1BD446AB40}"/>
              </a:ext>
            </a:extLst>
          </p:cNvPr>
          <p:cNvGrpSpPr/>
          <p:nvPr/>
        </p:nvGrpSpPr>
        <p:grpSpPr>
          <a:xfrm>
            <a:off x="792000" y="3101403"/>
            <a:ext cx="986650" cy="2092580"/>
            <a:chOff x="1517411" y="2792003"/>
            <a:chExt cx="986650" cy="2092580"/>
          </a:xfrm>
          <a:solidFill>
            <a:schemeClr val="accent6"/>
          </a:solidFill>
        </p:grpSpPr>
        <p:sp>
          <p:nvSpPr>
            <p:cNvPr id="306" name="Cube 305">
              <a:extLst>
                <a:ext uri="{FF2B5EF4-FFF2-40B4-BE49-F238E27FC236}">
                  <a16:creationId xmlns:a16="http://schemas.microsoft.com/office/drawing/2014/main" id="{5DF9A5BB-FC86-4046-B1E2-0F6A6DA96B7C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7" name="Cube 306">
              <a:extLst>
                <a:ext uri="{FF2B5EF4-FFF2-40B4-BE49-F238E27FC236}">
                  <a16:creationId xmlns:a16="http://schemas.microsoft.com/office/drawing/2014/main" id="{4971A761-B63F-DEE7-5AA5-15CF325DE822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8" name="Cube 307">
              <a:extLst>
                <a:ext uri="{FF2B5EF4-FFF2-40B4-BE49-F238E27FC236}">
                  <a16:creationId xmlns:a16="http://schemas.microsoft.com/office/drawing/2014/main" id="{D110F5FB-22C2-0DAC-1183-F39D5D144C3E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9" name="Cube 308">
              <a:extLst>
                <a:ext uri="{FF2B5EF4-FFF2-40B4-BE49-F238E27FC236}">
                  <a16:creationId xmlns:a16="http://schemas.microsoft.com/office/drawing/2014/main" id="{91A9268B-ED28-48CA-2C7A-3384CEA4BCF8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0" name="Cube 309">
              <a:extLst>
                <a:ext uri="{FF2B5EF4-FFF2-40B4-BE49-F238E27FC236}">
                  <a16:creationId xmlns:a16="http://schemas.microsoft.com/office/drawing/2014/main" id="{7A311603-1555-4D26-C0F1-A17F61A089AB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1" name="Cube 310">
              <a:extLst>
                <a:ext uri="{FF2B5EF4-FFF2-40B4-BE49-F238E27FC236}">
                  <a16:creationId xmlns:a16="http://schemas.microsoft.com/office/drawing/2014/main" id="{D295968D-7152-164B-93DA-EE2DFE4FA643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2" name="Cube 311">
              <a:extLst>
                <a:ext uri="{FF2B5EF4-FFF2-40B4-BE49-F238E27FC236}">
                  <a16:creationId xmlns:a16="http://schemas.microsoft.com/office/drawing/2014/main" id="{CD108719-E6B6-9DE0-F335-D20CD2174AFB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13" name="Cube 312">
              <a:extLst>
                <a:ext uri="{FF2B5EF4-FFF2-40B4-BE49-F238E27FC236}">
                  <a16:creationId xmlns:a16="http://schemas.microsoft.com/office/drawing/2014/main" id="{67165618-68AC-566F-C16A-5181121CA097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4" name="Cube 313">
              <a:extLst>
                <a:ext uri="{FF2B5EF4-FFF2-40B4-BE49-F238E27FC236}">
                  <a16:creationId xmlns:a16="http://schemas.microsoft.com/office/drawing/2014/main" id="{C190741F-148A-CB62-48C4-2F9538CEBE85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5" name="Cube 314">
              <a:extLst>
                <a:ext uri="{FF2B5EF4-FFF2-40B4-BE49-F238E27FC236}">
                  <a16:creationId xmlns:a16="http://schemas.microsoft.com/office/drawing/2014/main" id="{BC5DC5AD-D6CD-556A-EB87-03E300909FF2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6" name="Cube 315">
              <a:extLst>
                <a:ext uri="{FF2B5EF4-FFF2-40B4-BE49-F238E27FC236}">
                  <a16:creationId xmlns:a16="http://schemas.microsoft.com/office/drawing/2014/main" id="{F9B91880-ADFC-4289-EE67-3C15CB180FE8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7" name="Cube 316">
              <a:extLst>
                <a:ext uri="{FF2B5EF4-FFF2-40B4-BE49-F238E27FC236}">
                  <a16:creationId xmlns:a16="http://schemas.microsoft.com/office/drawing/2014/main" id="{841FBBA2-14E7-463B-33C1-C1429DE7DCC7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8" name="Cube 317">
              <a:extLst>
                <a:ext uri="{FF2B5EF4-FFF2-40B4-BE49-F238E27FC236}">
                  <a16:creationId xmlns:a16="http://schemas.microsoft.com/office/drawing/2014/main" id="{D62CEF5E-D5EB-BCAC-B46E-C8155EC1E067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9" name="Cube 318">
              <a:extLst>
                <a:ext uri="{FF2B5EF4-FFF2-40B4-BE49-F238E27FC236}">
                  <a16:creationId xmlns:a16="http://schemas.microsoft.com/office/drawing/2014/main" id="{9A9BD42E-D41F-6DF8-66AE-2931A08929AD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81" name="Cube 2180">
              <a:extLst>
                <a:ext uri="{FF2B5EF4-FFF2-40B4-BE49-F238E27FC236}">
                  <a16:creationId xmlns:a16="http://schemas.microsoft.com/office/drawing/2014/main" id="{C207BBEC-4B4A-1D9B-BFA6-E4680662504F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82" name="Cube 2181">
              <a:extLst>
                <a:ext uri="{FF2B5EF4-FFF2-40B4-BE49-F238E27FC236}">
                  <a16:creationId xmlns:a16="http://schemas.microsoft.com/office/drawing/2014/main" id="{7E34364F-70AE-2E68-CC2A-4529299C3FEA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83" name="Cube 2182">
              <a:extLst>
                <a:ext uri="{FF2B5EF4-FFF2-40B4-BE49-F238E27FC236}">
                  <a16:creationId xmlns:a16="http://schemas.microsoft.com/office/drawing/2014/main" id="{3196A9BD-1FEA-39B6-E30C-B206CA806CF4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84" name="Cube 2183">
              <a:extLst>
                <a:ext uri="{FF2B5EF4-FFF2-40B4-BE49-F238E27FC236}">
                  <a16:creationId xmlns:a16="http://schemas.microsoft.com/office/drawing/2014/main" id="{EA89C025-3A40-DEA3-CFFA-ED8E7A857287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85" name="Cube 2184">
              <a:extLst>
                <a:ext uri="{FF2B5EF4-FFF2-40B4-BE49-F238E27FC236}">
                  <a16:creationId xmlns:a16="http://schemas.microsoft.com/office/drawing/2014/main" id="{96A6F586-CE8C-6EEC-87E4-3B4997B6F0EC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86" name="Cube 2185">
              <a:extLst>
                <a:ext uri="{FF2B5EF4-FFF2-40B4-BE49-F238E27FC236}">
                  <a16:creationId xmlns:a16="http://schemas.microsoft.com/office/drawing/2014/main" id="{98A12B46-22E7-7949-3FFF-3528E61C3F8F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87" name="Cube 2186">
              <a:extLst>
                <a:ext uri="{FF2B5EF4-FFF2-40B4-BE49-F238E27FC236}">
                  <a16:creationId xmlns:a16="http://schemas.microsoft.com/office/drawing/2014/main" id="{7F2FB231-96D7-25E1-23DD-E85D2F128544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88" name="Cube 2187">
              <a:extLst>
                <a:ext uri="{FF2B5EF4-FFF2-40B4-BE49-F238E27FC236}">
                  <a16:creationId xmlns:a16="http://schemas.microsoft.com/office/drawing/2014/main" id="{7E50B139-81AB-6B94-7905-D05FBBE9C8ED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89" name="Cube 2188">
              <a:extLst>
                <a:ext uri="{FF2B5EF4-FFF2-40B4-BE49-F238E27FC236}">
                  <a16:creationId xmlns:a16="http://schemas.microsoft.com/office/drawing/2014/main" id="{BA22ED46-D95A-6858-AD9E-ACBC778C91B3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90" name="Cube 2189">
              <a:extLst>
                <a:ext uri="{FF2B5EF4-FFF2-40B4-BE49-F238E27FC236}">
                  <a16:creationId xmlns:a16="http://schemas.microsoft.com/office/drawing/2014/main" id="{3D67C8D5-5B7C-960E-F7A7-3CA800230CB3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91" name="Cube 2190">
              <a:extLst>
                <a:ext uri="{FF2B5EF4-FFF2-40B4-BE49-F238E27FC236}">
                  <a16:creationId xmlns:a16="http://schemas.microsoft.com/office/drawing/2014/main" id="{F67907BD-8696-B02C-51B1-4DE0903067BE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92" name="Cube 2191">
              <a:extLst>
                <a:ext uri="{FF2B5EF4-FFF2-40B4-BE49-F238E27FC236}">
                  <a16:creationId xmlns:a16="http://schemas.microsoft.com/office/drawing/2014/main" id="{566DAC82-7043-11DA-9466-B101D5685973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93" name="Cube 2192">
              <a:extLst>
                <a:ext uri="{FF2B5EF4-FFF2-40B4-BE49-F238E27FC236}">
                  <a16:creationId xmlns:a16="http://schemas.microsoft.com/office/drawing/2014/main" id="{F3C8860D-DC02-4BA8-EA42-2F4114245719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94" name="Cube 2193">
              <a:extLst>
                <a:ext uri="{FF2B5EF4-FFF2-40B4-BE49-F238E27FC236}">
                  <a16:creationId xmlns:a16="http://schemas.microsoft.com/office/drawing/2014/main" id="{C8B2250F-250D-3EC6-CD2C-1EFD6EAC9527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95" name="Cube 2194">
              <a:extLst>
                <a:ext uri="{FF2B5EF4-FFF2-40B4-BE49-F238E27FC236}">
                  <a16:creationId xmlns:a16="http://schemas.microsoft.com/office/drawing/2014/main" id="{93BC1B40-CA2E-E7ED-BB45-A56B0CF25A8B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96" name="Cube 2195">
              <a:extLst>
                <a:ext uri="{FF2B5EF4-FFF2-40B4-BE49-F238E27FC236}">
                  <a16:creationId xmlns:a16="http://schemas.microsoft.com/office/drawing/2014/main" id="{C7C8DF34-B9AF-3D46-B6B4-146D063B4373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97" name="Cube 2196">
              <a:extLst>
                <a:ext uri="{FF2B5EF4-FFF2-40B4-BE49-F238E27FC236}">
                  <a16:creationId xmlns:a16="http://schemas.microsoft.com/office/drawing/2014/main" id="{1530D572-A661-475F-AE63-B4A5E1F203D0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98" name="Cube 2197">
              <a:extLst>
                <a:ext uri="{FF2B5EF4-FFF2-40B4-BE49-F238E27FC236}">
                  <a16:creationId xmlns:a16="http://schemas.microsoft.com/office/drawing/2014/main" id="{F694871B-1F08-47E7-9FEE-1CFD0585D05C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99" name="Cube 2198">
              <a:extLst>
                <a:ext uri="{FF2B5EF4-FFF2-40B4-BE49-F238E27FC236}">
                  <a16:creationId xmlns:a16="http://schemas.microsoft.com/office/drawing/2014/main" id="{8A643670-8E2D-86E0-977D-BD7E8699FC5C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00" name="Cube 2199">
              <a:extLst>
                <a:ext uri="{FF2B5EF4-FFF2-40B4-BE49-F238E27FC236}">
                  <a16:creationId xmlns:a16="http://schemas.microsoft.com/office/drawing/2014/main" id="{1E099CC4-AC4A-E74C-DE17-A4A5574AA4A7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01" name="Cube 2200">
              <a:extLst>
                <a:ext uri="{FF2B5EF4-FFF2-40B4-BE49-F238E27FC236}">
                  <a16:creationId xmlns:a16="http://schemas.microsoft.com/office/drawing/2014/main" id="{A14C725F-FD8F-899F-E795-4E39F6AC9963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02" name="Cube 2201">
              <a:extLst>
                <a:ext uri="{FF2B5EF4-FFF2-40B4-BE49-F238E27FC236}">
                  <a16:creationId xmlns:a16="http://schemas.microsoft.com/office/drawing/2014/main" id="{4AF225DC-99D6-DDC8-DC94-9DEF6391BE56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03" name="Cube 2202">
              <a:extLst>
                <a:ext uri="{FF2B5EF4-FFF2-40B4-BE49-F238E27FC236}">
                  <a16:creationId xmlns:a16="http://schemas.microsoft.com/office/drawing/2014/main" id="{F0C64D48-37CB-2309-89E6-E3D1F4FC71B5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04" name="Cube 2203">
              <a:extLst>
                <a:ext uri="{FF2B5EF4-FFF2-40B4-BE49-F238E27FC236}">
                  <a16:creationId xmlns:a16="http://schemas.microsoft.com/office/drawing/2014/main" id="{465C727C-8D99-4343-AEF0-D938CF85D481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05" name="Cube 2204">
              <a:extLst>
                <a:ext uri="{FF2B5EF4-FFF2-40B4-BE49-F238E27FC236}">
                  <a16:creationId xmlns:a16="http://schemas.microsoft.com/office/drawing/2014/main" id="{8A281C2D-3C35-BEA4-F962-F2CB3AEE49E2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06" name="Cube 2205">
              <a:extLst>
                <a:ext uri="{FF2B5EF4-FFF2-40B4-BE49-F238E27FC236}">
                  <a16:creationId xmlns:a16="http://schemas.microsoft.com/office/drawing/2014/main" id="{69986C48-845A-92C9-DD36-21B4BFD853B6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2207" name="Group 2206">
            <a:extLst>
              <a:ext uri="{FF2B5EF4-FFF2-40B4-BE49-F238E27FC236}">
                <a16:creationId xmlns:a16="http://schemas.microsoft.com/office/drawing/2014/main" id="{333CF163-A940-2A53-586A-D52B54ABF5D3}"/>
              </a:ext>
            </a:extLst>
          </p:cNvPr>
          <p:cNvGrpSpPr/>
          <p:nvPr/>
        </p:nvGrpSpPr>
        <p:grpSpPr>
          <a:xfrm>
            <a:off x="1062000" y="3101403"/>
            <a:ext cx="986650" cy="2092580"/>
            <a:chOff x="1517411" y="3065293"/>
            <a:chExt cx="986650" cy="2092580"/>
          </a:xfrm>
          <a:solidFill>
            <a:schemeClr val="accent5"/>
          </a:solidFill>
        </p:grpSpPr>
        <p:sp>
          <p:nvSpPr>
            <p:cNvPr id="2208" name="Cube 2207">
              <a:extLst>
                <a:ext uri="{FF2B5EF4-FFF2-40B4-BE49-F238E27FC236}">
                  <a16:creationId xmlns:a16="http://schemas.microsoft.com/office/drawing/2014/main" id="{D32B15E5-CA26-150A-F947-3B54A49AAC2E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09" name="Cube 2208">
              <a:extLst>
                <a:ext uri="{FF2B5EF4-FFF2-40B4-BE49-F238E27FC236}">
                  <a16:creationId xmlns:a16="http://schemas.microsoft.com/office/drawing/2014/main" id="{1CFEAD7F-EC3F-5DF6-2CF5-E7BFA951D684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10" name="Cube 2209">
              <a:extLst>
                <a:ext uri="{FF2B5EF4-FFF2-40B4-BE49-F238E27FC236}">
                  <a16:creationId xmlns:a16="http://schemas.microsoft.com/office/drawing/2014/main" id="{AFFCAE16-5C3A-260B-4EBF-8908A9001463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11" name="Cube 2210">
              <a:extLst>
                <a:ext uri="{FF2B5EF4-FFF2-40B4-BE49-F238E27FC236}">
                  <a16:creationId xmlns:a16="http://schemas.microsoft.com/office/drawing/2014/main" id="{8EDFCC50-871D-60B8-5580-22D62CF3BD0F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12" name="Cube 2211">
              <a:extLst>
                <a:ext uri="{FF2B5EF4-FFF2-40B4-BE49-F238E27FC236}">
                  <a16:creationId xmlns:a16="http://schemas.microsoft.com/office/drawing/2014/main" id="{B5C64A5F-AD20-950D-AF54-B609C3661ACC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13" name="Cube 2212">
              <a:extLst>
                <a:ext uri="{FF2B5EF4-FFF2-40B4-BE49-F238E27FC236}">
                  <a16:creationId xmlns:a16="http://schemas.microsoft.com/office/drawing/2014/main" id="{EBFCB2D2-543C-837C-9E97-06074CD606E4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14" name="Cube 2213">
              <a:extLst>
                <a:ext uri="{FF2B5EF4-FFF2-40B4-BE49-F238E27FC236}">
                  <a16:creationId xmlns:a16="http://schemas.microsoft.com/office/drawing/2014/main" id="{16EE4E6B-4687-FAB1-FF24-DCBCFDE30A5E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15" name="Cube 2214">
              <a:extLst>
                <a:ext uri="{FF2B5EF4-FFF2-40B4-BE49-F238E27FC236}">
                  <a16:creationId xmlns:a16="http://schemas.microsoft.com/office/drawing/2014/main" id="{364162A0-E649-58DB-B6F8-84047D1E9545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16" name="Cube 2215">
              <a:extLst>
                <a:ext uri="{FF2B5EF4-FFF2-40B4-BE49-F238E27FC236}">
                  <a16:creationId xmlns:a16="http://schemas.microsoft.com/office/drawing/2014/main" id="{9B682111-5756-02A9-19C8-1DB92E78EA3C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17" name="Cube 2216">
              <a:extLst>
                <a:ext uri="{FF2B5EF4-FFF2-40B4-BE49-F238E27FC236}">
                  <a16:creationId xmlns:a16="http://schemas.microsoft.com/office/drawing/2014/main" id="{5A30940C-024C-E9E7-3AD6-2C887816B1FF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18" name="Cube 2217">
              <a:extLst>
                <a:ext uri="{FF2B5EF4-FFF2-40B4-BE49-F238E27FC236}">
                  <a16:creationId xmlns:a16="http://schemas.microsoft.com/office/drawing/2014/main" id="{3C2662D9-4AF4-11EC-956C-DA312C1A5E01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19" name="Cube 2218">
              <a:extLst>
                <a:ext uri="{FF2B5EF4-FFF2-40B4-BE49-F238E27FC236}">
                  <a16:creationId xmlns:a16="http://schemas.microsoft.com/office/drawing/2014/main" id="{4074FCAA-8CFF-D12F-FB01-9688B64ACA7A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20" name="Cube 2219">
              <a:extLst>
                <a:ext uri="{FF2B5EF4-FFF2-40B4-BE49-F238E27FC236}">
                  <a16:creationId xmlns:a16="http://schemas.microsoft.com/office/drawing/2014/main" id="{CDB12271-AA86-4190-CACE-88AC7BE87F74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21" name="Cube 2220">
              <a:extLst>
                <a:ext uri="{FF2B5EF4-FFF2-40B4-BE49-F238E27FC236}">
                  <a16:creationId xmlns:a16="http://schemas.microsoft.com/office/drawing/2014/main" id="{23581A73-B4AF-054B-6E53-A026D1C92BCE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22" name="Cube 2221">
              <a:extLst>
                <a:ext uri="{FF2B5EF4-FFF2-40B4-BE49-F238E27FC236}">
                  <a16:creationId xmlns:a16="http://schemas.microsoft.com/office/drawing/2014/main" id="{193B3543-79B6-8A44-C845-9A64FBA3F08C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23" name="Cube 2222">
              <a:extLst>
                <a:ext uri="{FF2B5EF4-FFF2-40B4-BE49-F238E27FC236}">
                  <a16:creationId xmlns:a16="http://schemas.microsoft.com/office/drawing/2014/main" id="{1E1B5BEF-3F7C-6C3A-7C5F-52BFFC9D11CF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24" name="Cube 2223">
              <a:extLst>
                <a:ext uri="{FF2B5EF4-FFF2-40B4-BE49-F238E27FC236}">
                  <a16:creationId xmlns:a16="http://schemas.microsoft.com/office/drawing/2014/main" id="{43C80D28-DB04-A766-C973-55029BBFE30D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25" name="Cube 2224">
              <a:extLst>
                <a:ext uri="{FF2B5EF4-FFF2-40B4-BE49-F238E27FC236}">
                  <a16:creationId xmlns:a16="http://schemas.microsoft.com/office/drawing/2014/main" id="{7155DCA9-E0A1-FDBA-D698-DC8FB46F6806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26" name="Cube 2225">
              <a:extLst>
                <a:ext uri="{FF2B5EF4-FFF2-40B4-BE49-F238E27FC236}">
                  <a16:creationId xmlns:a16="http://schemas.microsoft.com/office/drawing/2014/main" id="{EAB4964E-7298-B7C8-1028-E1813F793246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27" name="Cube 2226">
              <a:extLst>
                <a:ext uri="{FF2B5EF4-FFF2-40B4-BE49-F238E27FC236}">
                  <a16:creationId xmlns:a16="http://schemas.microsoft.com/office/drawing/2014/main" id="{6F6AF442-5CFD-D898-EB83-E0A657A8FC04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28" name="Cube 2227">
              <a:extLst>
                <a:ext uri="{FF2B5EF4-FFF2-40B4-BE49-F238E27FC236}">
                  <a16:creationId xmlns:a16="http://schemas.microsoft.com/office/drawing/2014/main" id="{40BE33FC-9394-0CA6-5BA3-F2CB37640294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29" name="Cube 2228">
              <a:extLst>
                <a:ext uri="{FF2B5EF4-FFF2-40B4-BE49-F238E27FC236}">
                  <a16:creationId xmlns:a16="http://schemas.microsoft.com/office/drawing/2014/main" id="{91BE075A-5751-7098-CE6F-2D2D593A8755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30" name="Cube 2229">
              <a:extLst>
                <a:ext uri="{FF2B5EF4-FFF2-40B4-BE49-F238E27FC236}">
                  <a16:creationId xmlns:a16="http://schemas.microsoft.com/office/drawing/2014/main" id="{66CA3C62-DE56-52A5-A807-E8DE5120E475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31" name="Cube 2230">
              <a:extLst>
                <a:ext uri="{FF2B5EF4-FFF2-40B4-BE49-F238E27FC236}">
                  <a16:creationId xmlns:a16="http://schemas.microsoft.com/office/drawing/2014/main" id="{74F52828-ADC3-EE10-62ED-62BD2BE8ECF9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32" name="Cube 2231">
              <a:extLst>
                <a:ext uri="{FF2B5EF4-FFF2-40B4-BE49-F238E27FC236}">
                  <a16:creationId xmlns:a16="http://schemas.microsoft.com/office/drawing/2014/main" id="{D48623E9-5712-B32C-AD7A-A277ADA21E63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33" name="Cube 2232">
              <a:extLst>
                <a:ext uri="{FF2B5EF4-FFF2-40B4-BE49-F238E27FC236}">
                  <a16:creationId xmlns:a16="http://schemas.microsoft.com/office/drawing/2014/main" id="{AAFA46D7-C6DE-CB03-0065-56CFD92AB1AE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34" name="Cube 2233">
              <a:extLst>
                <a:ext uri="{FF2B5EF4-FFF2-40B4-BE49-F238E27FC236}">
                  <a16:creationId xmlns:a16="http://schemas.microsoft.com/office/drawing/2014/main" id="{3E88A9CB-704D-42FD-BD65-26296045BEC6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35" name="Cube 2234">
              <a:extLst>
                <a:ext uri="{FF2B5EF4-FFF2-40B4-BE49-F238E27FC236}">
                  <a16:creationId xmlns:a16="http://schemas.microsoft.com/office/drawing/2014/main" id="{91B7E264-CE38-7002-5A19-5F6F4ECBDDA9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36" name="Cube 2235">
              <a:extLst>
                <a:ext uri="{FF2B5EF4-FFF2-40B4-BE49-F238E27FC236}">
                  <a16:creationId xmlns:a16="http://schemas.microsoft.com/office/drawing/2014/main" id="{3FA4B0F4-08DC-6F40-17F4-EBD5DAAAEF24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37" name="Cube 2236">
              <a:extLst>
                <a:ext uri="{FF2B5EF4-FFF2-40B4-BE49-F238E27FC236}">
                  <a16:creationId xmlns:a16="http://schemas.microsoft.com/office/drawing/2014/main" id="{06497E87-4271-F02E-62AF-4B61B34D9B1C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38" name="Cube 2237">
              <a:extLst>
                <a:ext uri="{FF2B5EF4-FFF2-40B4-BE49-F238E27FC236}">
                  <a16:creationId xmlns:a16="http://schemas.microsoft.com/office/drawing/2014/main" id="{146F8329-9732-D09B-0FD8-C99D4CDC01ED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39" name="Cube 2238">
              <a:extLst>
                <a:ext uri="{FF2B5EF4-FFF2-40B4-BE49-F238E27FC236}">
                  <a16:creationId xmlns:a16="http://schemas.microsoft.com/office/drawing/2014/main" id="{EBF5866A-AD95-7FC2-B26C-CFAB8512B95B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4" name="Cube 383">
              <a:extLst>
                <a:ext uri="{FF2B5EF4-FFF2-40B4-BE49-F238E27FC236}">
                  <a16:creationId xmlns:a16="http://schemas.microsoft.com/office/drawing/2014/main" id="{9EEA6D2B-2176-89D8-AAA6-D62FB8F281D3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5" name="Cube 384">
              <a:extLst>
                <a:ext uri="{FF2B5EF4-FFF2-40B4-BE49-F238E27FC236}">
                  <a16:creationId xmlns:a16="http://schemas.microsoft.com/office/drawing/2014/main" id="{5E5A8B16-1F75-19BC-D95A-DA08262B17B3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6" name="Cube 385">
              <a:extLst>
                <a:ext uri="{FF2B5EF4-FFF2-40B4-BE49-F238E27FC236}">
                  <a16:creationId xmlns:a16="http://schemas.microsoft.com/office/drawing/2014/main" id="{C3D719AB-A1B2-2F51-8FEE-DE1CCCD02102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7" name="Cube 386">
              <a:extLst>
                <a:ext uri="{FF2B5EF4-FFF2-40B4-BE49-F238E27FC236}">
                  <a16:creationId xmlns:a16="http://schemas.microsoft.com/office/drawing/2014/main" id="{2BCDDC4F-24F7-4D60-678F-4BD866911DD2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8" name="Cube 387">
              <a:extLst>
                <a:ext uri="{FF2B5EF4-FFF2-40B4-BE49-F238E27FC236}">
                  <a16:creationId xmlns:a16="http://schemas.microsoft.com/office/drawing/2014/main" id="{5040398D-963A-CC18-97EC-C0B1A2358F6B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9" name="Cube 388">
              <a:extLst>
                <a:ext uri="{FF2B5EF4-FFF2-40B4-BE49-F238E27FC236}">
                  <a16:creationId xmlns:a16="http://schemas.microsoft.com/office/drawing/2014/main" id="{735109F6-F7AB-5694-2594-38BF25C04A98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0" name="Cube 389">
              <a:extLst>
                <a:ext uri="{FF2B5EF4-FFF2-40B4-BE49-F238E27FC236}">
                  <a16:creationId xmlns:a16="http://schemas.microsoft.com/office/drawing/2014/main" id="{694D690B-A3CD-43DA-BF89-66E651FAE4B3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1" name="Cube 390">
              <a:extLst>
                <a:ext uri="{FF2B5EF4-FFF2-40B4-BE49-F238E27FC236}">
                  <a16:creationId xmlns:a16="http://schemas.microsoft.com/office/drawing/2014/main" id="{84B3D6F8-DB42-3B30-3D6C-1D98BEF23BE3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16BF83F3-130C-E886-3D18-C9B2A96319AB}"/>
              </a:ext>
            </a:extLst>
          </p:cNvPr>
          <p:cNvGrpSpPr/>
          <p:nvPr/>
        </p:nvGrpSpPr>
        <p:grpSpPr>
          <a:xfrm>
            <a:off x="4041361" y="3101403"/>
            <a:ext cx="986650" cy="2092580"/>
            <a:chOff x="1517411" y="3065293"/>
            <a:chExt cx="986650" cy="2092580"/>
          </a:xfrm>
          <a:solidFill>
            <a:schemeClr val="accent4"/>
          </a:solidFill>
        </p:grpSpPr>
        <p:sp>
          <p:nvSpPr>
            <p:cNvPr id="393" name="Cube 392">
              <a:extLst>
                <a:ext uri="{FF2B5EF4-FFF2-40B4-BE49-F238E27FC236}">
                  <a16:creationId xmlns:a16="http://schemas.microsoft.com/office/drawing/2014/main" id="{B2F65F15-1275-F070-A43C-6311D82C1C0A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4" name="Cube 393">
              <a:extLst>
                <a:ext uri="{FF2B5EF4-FFF2-40B4-BE49-F238E27FC236}">
                  <a16:creationId xmlns:a16="http://schemas.microsoft.com/office/drawing/2014/main" id="{0124D6A9-A107-81F7-AC1F-BF4DFD51284D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5" name="Cube 394">
              <a:extLst>
                <a:ext uri="{FF2B5EF4-FFF2-40B4-BE49-F238E27FC236}">
                  <a16:creationId xmlns:a16="http://schemas.microsoft.com/office/drawing/2014/main" id="{B8903B97-13D6-B8A9-0846-525A377E3E60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6" name="Cube 395">
              <a:extLst>
                <a:ext uri="{FF2B5EF4-FFF2-40B4-BE49-F238E27FC236}">
                  <a16:creationId xmlns:a16="http://schemas.microsoft.com/office/drawing/2014/main" id="{C101F450-AD74-6ED1-5F3E-6283EF55CB88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7" name="Cube 396">
              <a:extLst>
                <a:ext uri="{FF2B5EF4-FFF2-40B4-BE49-F238E27FC236}">
                  <a16:creationId xmlns:a16="http://schemas.microsoft.com/office/drawing/2014/main" id="{38BE301E-A0A3-E8FB-49C0-BB6ADDD1CBB5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8" name="Cube 397">
              <a:extLst>
                <a:ext uri="{FF2B5EF4-FFF2-40B4-BE49-F238E27FC236}">
                  <a16:creationId xmlns:a16="http://schemas.microsoft.com/office/drawing/2014/main" id="{11CFF0F2-1E69-E7A7-C792-F27F79A97C0E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9" name="Cube 398">
              <a:extLst>
                <a:ext uri="{FF2B5EF4-FFF2-40B4-BE49-F238E27FC236}">
                  <a16:creationId xmlns:a16="http://schemas.microsoft.com/office/drawing/2014/main" id="{AD22C397-AE4E-D614-4DAA-1DBE11EEFEEC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00" name="Cube 399">
              <a:extLst>
                <a:ext uri="{FF2B5EF4-FFF2-40B4-BE49-F238E27FC236}">
                  <a16:creationId xmlns:a16="http://schemas.microsoft.com/office/drawing/2014/main" id="{A4B9898E-5D69-AB93-020D-DB2499CE6130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01" name="Cube 400">
              <a:extLst>
                <a:ext uri="{FF2B5EF4-FFF2-40B4-BE49-F238E27FC236}">
                  <a16:creationId xmlns:a16="http://schemas.microsoft.com/office/drawing/2014/main" id="{785EB27F-325F-7828-18CF-43A337F49F26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02" name="Cube 401">
              <a:extLst>
                <a:ext uri="{FF2B5EF4-FFF2-40B4-BE49-F238E27FC236}">
                  <a16:creationId xmlns:a16="http://schemas.microsoft.com/office/drawing/2014/main" id="{C42440D7-CA80-702E-DC56-7626029E8BBC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03" name="Cube 402">
              <a:extLst>
                <a:ext uri="{FF2B5EF4-FFF2-40B4-BE49-F238E27FC236}">
                  <a16:creationId xmlns:a16="http://schemas.microsoft.com/office/drawing/2014/main" id="{A1951194-57B0-C1BA-217B-40FA8A6F5C2D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04" name="Cube 403">
              <a:extLst>
                <a:ext uri="{FF2B5EF4-FFF2-40B4-BE49-F238E27FC236}">
                  <a16:creationId xmlns:a16="http://schemas.microsoft.com/office/drawing/2014/main" id="{C5118BF1-F08B-A535-B20D-5B0D7BCD9CF2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05" name="Cube 404">
              <a:extLst>
                <a:ext uri="{FF2B5EF4-FFF2-40B4-BE49-F238E27FC236}">
                  <a16:creationId xmlns:a16="http://schemas.microsoft.com/office/drawing/2014/main" id="{58BD170C-7538-2DA2-6F92-DE864ECE2D1E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06" name="Cube 405">
              <a:extLst>
                <a:ext uri="{FF2B5EF4-FFF2-40B4-BE49-F238E27FC236}">
                  <a16:creationId xmlns:a16="http://schemas.microsoft.com/office/drawing/2014/main" id="{4C30948C-6445-878D-A57D-D037B20CE55F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07" name="Cube 406">
              <a:extLst>
                <a:ext uri="{FF2B5EF4-FFF2-40B4-BE49-F238E27FC236}">
                  <a16:creationId xmlns:a16="http://schemas.microsoft.com/office/drawing/2014/main" id="{2CE95EE1-2AC3-F201-BF17-40A59336FECA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08" name="Cube 407">
              <a:extLst>
                <a:ext uri="{FF2B5EF4-FFF2-40B4-BE49-F238E27FC236}">
                  <a16:creationId xmlns:a16="http://schemas.microsoft.com/office/drawing/2014/main" id="{D6F7D0CA-C901-D4B4-2CAD-7271DFE54E70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09" name="Cube 408">
              <a:extLst>
                <a:ext uri="{FF2B5EF4-FFF2-40B4-BE49-F238E27FC236}">
                  <a16:creationId xmlns:a16="http://schemas.microsoft.com/office/drawing/2014/main" id="{A93A6F03-5FFC-2681-60D1-A8695432AE4C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0" name="Cube 409">
              <a:extLst>
                <a:ext uri="{FF2B5EF4-FFF2-40B4-BE49-F238E27FC236}">
                  <a16:creationId xmlns:a16="http://schemas.microsoft.com/office/drawing/2014/main" id="{5E3BF9D1-D9D7-84E8-3599-0990C1F0D3C3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1" name="Cube 410">
              <a:extLst>
                <a:ext uri="{FF2B5EF4-FFF2-40B4-BE49-F238E27FC236}">
                  <a16:creationId xmlns:a16="http://schemas.microsoft.com/office/drawing/2014/main" id="{F67863E3-B0FF-2A92-5447-DDB5E5750CD9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2" name="Cube 411">
              <a:extLst>
                <a:ext uri="{FF2B5EF4-FFF2-40B4-BE49-F238E27FC236}">
                  <a16:creationId xmlns:a16="http://schemas.microsoft.com/office/drawing/2014/main" id="{D26C1840-3AEB-5194-1E25-7A8F9B1BCBD2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3" name="Cube 412">
              <a:extLst>
                <a:ext uri="{FF2B5EF4-FFF2-40B4-BE49-F238E27FC236}">
                  <a16:creationId xmlns:a16="http://schemas.microsoft.com/office/drawing/2014/main" id="{5F10F38F-1546-FCAC-07EA-599139DD5F9D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4" name="Cube 413">
              <a:extLst>
                <a:ext uri="{FF2B5EF4-FFF2-40B4-BE49-F238E27FC236}">
                  <a16:creationId xmlns:a16="http://schemas.microsoft.com/office/drawing/2014/main" id="{8B9E6EAB-A91F-305F-54B1-2B687E16728F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5" name="Cube 414">
              <a:extLst>
                <a:ext uri="{FF2B5EF4-FFF2-40B4-BE49-F238E27FC236}">
                  <a16:creationId xmlns:a16="http://schemas.microsoft.com/office/drawing/2014/main" id="{DDC51D3E-CFCA-7052-363C-9D8DAF299E35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6" name="Cube 415">
              <a:extLst>
                <a:ext uri="{FF2B5EF4-FFF2-40B4-BE49-F238E27FC236}">
                  <a16:creationId xmlns:a16="http://schemas.microsoft.com/office/drawing/2014/main" id="{64AA5BAF-8393-9283-FF1F-CB79AE98B65E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7" name="Cube 416">
              <a:extLst>
                <a:ext uri="{FF2B5EF4-FFF2-40B4-BE49-F238E27FC236}">
                  <a16:creationId xmlns:a16="http://schemas.microsoft.com/office/drawing/2014/main" id="{E250C87B-3748-CFAE-C668-FC9772941BDB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2" name="Cube 421">
              <a:extLst>
                <a:ext uri="{FF2B5EF4-FFF2-40B4-BE49-F238E27FC236}">
                  <a16:creationId xmlns:a16="http://schemas.microsoft.com/office/drawing/2014/main" id="{5460E996-C676-11C0-292A-27CE8A5734EC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3" name="Cube 422">
              <a:extLst>
                <a:ext uri="{FF2B5EF4-FFF2-40B4-BE49-F238E27FC236}">
                  <a16:creationId xmlns:a16="http://schemas.microsoft.com/office/drawing/2014/main" id="{3A6D801E-F2A0-9E29-BE2D-CF9FDB174709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4" name="Cube 423">
              <a:extLst>
                <a:ext uri="{FF2B5EF4-FFF2-40B4-BE49-F238E27FC236}">
                  <a16:creationId xmlns:a16="http://schemas.microsoft.com/office/drawing/2014/main" id="{F3C6DDFD-7DF5-F0AE-96D9-0376B618017A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7" name="Cube 426">
              <a:extLst>
                <a:ext uri="{FF2B5EF4-FFF2-40B4-BE49-F238E27FC236}">
                  <a16:creationId xmlns:a16="http://schemas.microsoft.com/office/drawing/2014/main" id="{345EAF84-2685-016A-195B-7ED983BCDEC0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3" name="Cube 432">
              <a:extLst>
                <a:ext uri="{FF2B5EF4-FFF2-40B4-BE49-F238E27FC236}">
                  <a16:creationId xmlns:a16="http://schemas.microsoft.com/office/drawing/2014/main" id="{13AA4807-302D-9696-30DE-46140B30B1A5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4" name="Cube 433">
              <a:extLst>
                <a:ext uri="{FF2B5EF4-FFF2-40B4-BE49-F238E27FC236}">
                  <a16:creationId xmlns:a16="http://schemas.microsoft.com/office/drawing/2014/main" id="{1B757317-ECDD-B0DC-D95F-D80C8EA94B07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7" name="Cube 436">
              <a:extLst>
                <a:ext uri="{FF2B5EF4-FFF2-40B4-BE49-F238E27FC236}">
                  <a16:creationId xmlns:a16="http://schemas.microsoft.com/office/drawing/2014/main" id="{B85C5ED9-0F6B-787D-559A-3C1028350C8C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9" name="Cube 438">
              <a:extLst>
                <a:ext uri="{FF2B5EF4-FFF2-40B4-BE49-F238E27FC236}">
                  <a16:creationId xmlns:a16="http://schemas.microsoft.com/office/drawing/2014/main" id="{A095E077-719B-3CE2-31BC-918AEA94D09C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0" name="Cube 439">
              <a:extLst>
                <a:ext uri="{FF2B5EF4-FFF2-40B4-BE49-F238E27FC236}">
                  <a16:creationId xmlns:a16="http://schemas.microsoft.com/office/drawing/2014/main" id="{7692FBFA-4753-C224-5A1C-106FC5C9B5F3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1" name="Cube 440">
              <a:extLst>
                <a:ext uri="{FF2B5EF4-FFF2-40B4-BE49-F238E27FC236}">
                  <a16:creationId xmlns:a16="http://schemas.microsoft.com/office/drawing/2014/main" id="{CCB59367-A0E7-7A11-08AD-73F4AE281181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5" name="Cube 444">
              <a:extLst>
                <a:ext uri="{FF2B5EF4-FFF2-40B4-BE49-F238E27FC236}">
                  <a16:creationId xmlns:a16="http://schemas.microsoft.com/office/drawing/2014/main" id="{5CBAB87F-1813-0DE2-80AC-3D9FDE5B6102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6" name="Cube 445">
              <a:extLst>
                <a:ext uri="{FF2B5EF4-FFF2-40B4-BE49-F238E27FC236}">
                  <a16:creationId xmlns:a16="http://schemas.microsoft.com/office/drawing/2014/main" id="{8808C149-F8A6-0DF6-75F2-C77164C2EA3E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7" name="Cube 446">
              <a:extLst>
                <a:ext uri="{FF2B5EF4-FFF2-40B4-BE49-F238E27FC236}">
                  <a16:creationId xmlns:a16="http://schemas.microsoft.com/office/drawing/2014/main" id="{A5851273-E416-CEFC-DF31-EEA27C48A658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68" name="Cube 2367">
              <a:extLst>
                <a:ext uri="{FF2B5EF4-FFF2-40B4-BE49-F238E27FC236}">
                  <a16:creationId xmlns:a16="http://schemas.microsoft.com/office/drawing/2014/main" id="{D157A772-0766-AD94-735D-E682111FA261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69" name="Cube 2368">
              <a:extLst>
                <a:ext uri="{FF2B5EF4-FFF2-40B4-BE49-F238E27FC236}">
                  <a16:creationId xmlns:a16="http://schemas.microsoft.com/office/drawing/2014/main" id="{02B09DDE-67E8-BD44-46D9-5439DE7A83F5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2370" name="Group 2369">
            <a:extLst>
              <a:ext uri="{FF2B5EF4-FFF2-40B4-BE49-F238E27FC236}">
                <a16:creationId xmlns:a16="http://schemas.microsoft.com/office/drawing/2014/main" id="{E8DB95DD-D5B9-8994-158C-5D9C9F190D20}"/>
              </a:ext>
            </a:extLst>
          </p:cNvPr>
          <p:cNvGrpSpPr/>
          <p:nvPr/>
        </p:nvGrpSpPr>
        <p:grpSpPr>
          <a:xfrm>
            <a:off x="2404554" y="3101403"/>
            <a:ext cx="986650" cy="2092580"/>
            <a:chOff x="1517411" y="2517528"/>
            <a:chExt cx="986650" cy="2092580"/>
          </a:xfrm>
          <a:solidFill>
            <a:schemeClr val="accent2"/>
          </a:solidFill>
        </p:grpSpPr>
        <p:sp>
          <p:nvSpPr>
            <p:cNvPr id="2371" name="Cube 2370">
              <a:extLst>
                <a:ext uri="{FF2B5EF4-FFF2-40B4-BE49-F238E27FC236}">
                  <a16:creationId xmlns:a16="http://schemas.microsoft.com/office/drawing/2014/main" id="{82DFB57B-8356-F47E-E1F8-06F4626EA0B9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72" name="Cube 2371">
              <a:extLst>
                <a:ext uri="{FF2B5EF4-FFF2-40B4-BE49-F238E27FC236}">
                  <a16:creationId xmlns:a16="http://schemas.microsoft.com/office/drawing/2014/main" id="{C6E2811D-46C2-177C-2C71-A919CD4BC6D3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73" name="Cube 2372">
              <a:extLst>
                <a:ext uri="{FF2B5EF4-FFF2-40B4-BE49-F238E27FC236}">
                  <a16:creationId xmlns:a16="http://schemas.microsoft.com/office/drawing/2014/main" id="{99F2FC50-396D-BDA0-8050-E1CC4DB90C7C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74" name="Cube 2373">
              <a:extLst>
                <a:ext uri="{FF2B5EF4-FFF2-40B4-BE49-F238E27FC236}">
                  <a16:creationId xmlns:a16="http://schemas.microsoft.com/office/drawing/2014/main" id="{64B40B5A-B15B-1086-70F8-EE5229911CF0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75" name="Cube 2374">
              <a:extLst>
                <a:ext uri="{FF2B5EF4-FFF2-40B4-BE49-F238E27FC236}">
                  <a16:creationId xmlns:a16="http://schemas.microsoft.com/office/drawing/2014/main" id="{93272240-F720-8738-C6D3-B63091619685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76" name="Cube 2375">
              <a:extLst>
                <a:ext uri="{FF2B5EF4-FFF2-40B4-BE49-F238E27FC236}">
                  <a16:creationId xmlns:a16="http://schemas.microsoft.com/office/drawing/2014/main" id="{B910D8C2-D740-BC7B-1B3C-0A9DDFA70C60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77" name="Cube 2376">
              <a:extLst>
                <a:ext uri="{FF2B5EF4-FFF2-40B4-BE49-F238E27FC236}">
                  <a16:creationId xmlns:a16="http://schemas.microsoft.com/office/drawing/2014/main" id="{B8F528E0-90AD-B52B-8334-C7A239FEA198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78" name="Cube 2377">
              <a:extLst>
                <a:ext uri="{FF2B5EF4-FFF2-40B4-BE49-F238E27FC236}">
                  <a16:creationId xmlns:a16="http://schemas.microsoft.com/office/drawing/2014/main" id="{07A87A39-3E31-AB53-F3EE-DF667EFC45A6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79" name="Cube 2378">
              <a:extLst>
                <a:ext uri="{FF2B5EF4-FFF2-40B4-BE49-F238E27FC236}">
                  <a16:creationId xmlns:a16="http://schemas.microsoft.com/office/drawing/2014/main" id="{D2D8BE57-EF22-ABF8-9177-9AADC89493DD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80" name="Cube 2379">
              <a:extLst>
                <a:ext uri="{FF2B5EF4-FFF2-40B4-BE49-F238E27FC236}">
                  <a16:creationId xmlns:a16="http://schemas.microsoft.com/office/drawing/2014/main" id="{D2716B3F-9286-AA5E-9922-2864F35B469B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81" name="Cube 2380">
              <a:extLst>
                <a:ext uri="{FF2B5EF4-FFF2-40B4-BE49-F238E27FC236}">
                  <a16:creationId xmlns:a16="http://schemas.microsoft.com/office/drawing/2014/main" id="{48390615-93A9-A270-B1C2-75EC5AC4421F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82" name="Cube 2381">
              <a:extLst>
                <a:ext uri="{FF2B5EF4-FFF2-40B4-BE49-F238E27FC236}">
                  <a16:creationId xmlns:a16="http://schemas.microsoft.com/office/drawing/2014/main" id="{CECF94D1-A9EE-A4F3-F42D-B571E4C6FD5D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83" name="Cube 2382">
              <a:extLst>
                <a:ext uri="{FF2B5EF4-FFF2-40B4-BE49-F238E27FC236}">
                  <a16:creationId xmlns:a16="http://schemas.microsoft.com/office/drawing/2014/main" id="{206357CC-6945-8B9F-E29D-BBD3257AE825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84" name="Cube 2383">
              <a:extLst>
                <a:ext uri="{FF2B5EF4-FFF2-40B4-BE49-F238E27FC236}">
                  <a16:creationId xmlns:a16="http://schemas.microsoft.com/office/drawing/2014/main" id="{C71AD38B-BAA7-FC4D-84BE-4D97F8BFF517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85" name="Cube 2384">
              <a:extLst>
                <a:ext uri="{FF2B5EF4-FFF2-40B4-BE49-F238E27FC236}">
                  <a16:creationId xmlns:a16="http://schemas.microsoft.com/office/drawing/2014/main" id="{79559A15-015B-8431-5E14-1ED7B439CC36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86" name="Cube 2385">
              <a:extLst>
                <a:ext uri="{FF2B5EF4-FFF2-40B4-BE49-F238E27FC236}">
                  <a16:creationId xmlns:a16="http://schemas.microsoft.com/office/drawing/2014/main" id="{C25C3354-1AFC-9649-FAB6-9FA03965731F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88" name="Cube 2387">
              <a:extLst>
                <a:ext uri="{FF2B5EF4-FFF2-40B4-BE49-F238E27FC236}">
                  <a16:creationId xmlns:a16="http://schemas.microsoft.com/office/drawing/2014/main" id="{897C5EC1-F83C-4210-CF3C-8176AE10AC17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89" name="Cube 2388">
              <a:extLst>
                <a:ext uri="{FF2B5EF4-FFF2-40B4-BE49-F238E27FC236}">
                  <a16:creationId xmlns:a16="http://schemas.microsoft.com/office/drawing/2014/main" id="{C954ED5C-D084-F386-10E1-FF3C1D90A75A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5" name="Cube 2414">
              <a:extLst>
                <a:ext uri="{FF2B5EF4-FFF2-40B4-BE49-F238E27FC236}">
                  <a16:creationId xmlns:a16="http://schemas.microsoft.com/office/drawing/2014/main" id="{4D7477B7-204D-F998-60D8-20487C5289F2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6" name="Cube 2415">
              <a:extLst>
                <a:ext uri="{FF2B5EF4-FFF2-40B4-BE49-F238E27FC236}">
                  <a16:creationId xmlns:a16="http://schemas.microsoft.com/office/drawing/2014/main" id="{1C6B13E9-D285-48CD-A22A-492C874E0C19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7" name="Cube 2416">
              <a:extLst>
                <a:ext uri="{FF2B5EF4-FFF2-40B4-BE49-F238E27FC236}">
                  <a16:creationId xmlns:a16="http://schemas.microsoft.com/office/drawing/2014/main" id="{C9E35556-5E68-0C37-CAC7-132A60A07CAF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8" name="Cube 2417">
              <a:extLst>
                <a:ext uri="{FF2B5EF4-FFF2-40B4-BE49-F238E27FC236}">
                  <a16:creationId xmlns:a16="http://schemas.microsoft.com/office/drawing/2014/main" id="{171CF6B4-7464-75FB-1FF5-F9390C829E9B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9" name="Cube 2418">
              <a:extLst>
                <a:ext uri="{FF2B5EF4-FFF2-40B4-BE49-F238E27FC236}">
                  <a16:creationId xmlns:a16="http://schemas.microsoft.com/office/drawing/2014/main" id="{BC8BAABD-0A39-C902-B69B-4FFB646BA128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20" name="Cube 2419">
              <a:extLst>
                <a:ext uri="{FF2B5EF4-FFF2-40B4-BE49-F238E27FC236}">
                  <a16:creationId xmlns:a16="http://schemas.microsoft.com/office/drawing/2014/main" id="{CE32802E-C710-C424-C639-7AAEC4E4A4B3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21" name="Cube 2420">
              <a:extLst>
                <a:ext uri="{FF2B5EF4-FFF2-40B4-BE49-F238E27FC236}">
                  <a16:creationId xmlns:a16="http://schemas.microsoft.com/office/drawing/2014/main" id="{9C9D7F77-D2DE-44C1-A7EA-9AA917097B8F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22" name="Cube 2421">
              <a:extLst>
                <a:ext uri="{FF2B5EF4-FFF2-40B4-BE49-F238E27FC236}">
                  <a16:creationId xmlns:a16="http://schemas.microsoft.com/office/drawing/2014/main" id="{0139928B-7E3C-9F94-256A-09A009D658D4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23" name="Cube 2422">
              <a:extLst>
                <a:ext uri="{FF2B5EF4-FFF2-40B4-BE49-F238E27FC236}">
                  <a16:creationId xmlns:a16="http://schemas.microsoft.com/office/drawing/2014/main" id="{B46A259F-56CF-32CC-D8C1-404101E7EA97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24" name="Cube 2423">
              <a:extLst>
                <a:ext uri="{FF2B5EF4-FFF2-40B4-BE49-F238E27FC236}">
                  <a16:creationId xmlns:a16="http://schemas.microsoft.com/office/drawing/2014/main" id="{20872C27-8907-EA2D-3108-B434F9A561B5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25" name="Cube 2424">
              <a:extLst>
                <a:ext uri="{FF2B5EF4-FFF2-40B4-BE49-F238E27FC236}">
                  <a16:creationId xmlns:a16="http://schemas.microsoft.com/office/drawing/2014/main" id="{D8BC4AF2-7E17-D87C-7021-0E62DF1D5B51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26" name="Cube 2425">
              <a:extLst>
                <a:ext uri="{FF2B5EF4-FFF2-40B4-BE49-F238E27FC236}">
                  <a16:creationId xmlns:a16="http://schemas.microsoft.com/office/drawing/2014/main" id="{C210EAE2-FF41-71EC-91EE-A08CAE9D0AA3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27" name="Cube 2426">
              <a:extLst>
                <a:ext uri="{FF2B5EF4-FFF2-40B4-BE49-F238E27FC236}">
                  <a16:creationId xmlns:a16="http://schemas.microsoft.com/office/drawing/2014/main" id="{F9F4ECF3-F14C-F2C8-8651-F7F25868094B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28" name="Cube 2427">
              <a:extLst>
                <a:ext uri="{FF2B5EF4-FFF2-40B4-BE49-F238E27FC236}">
                  <a16:creationId xmlns:a16="http://schemas.microsoft.com/office/drawing/2014/main" id="{420F8260-EDD3-B71D-CD09-E647241EEE2B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29" name="Cube 2428">
              <a:extLst>
                <a:ext uri="{FF2B5EF4-FFF2-40B4-BE49-F238E27FC236}">
                  <a16:creationId xmlns:a16="http://schemas.microsoft.com/office/drawing/2014/main" id="{A3E0B620-E5B1-E409-9F14-48C946FCD21C}"/>
                </a:ext>
              </a:extLst>
            </p:cNvPr>
            <p:cNvSpPr/>
            <p:nvPr/>
          </p:nvSpPr>
          <p:spPr>
            <a:xfrm>
              <a:off x="2144061" y="2517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30" name="Cube 2429">
              <a:extLst>
                <a:ext uri="{FF2B5EF4-FFF2-40B4-BE49-F238E27FC236}">
                  <a16:creationId xmlns:a16="http://schemas.microsoft.com/office/drawing/2014/main" id="{E64481EA-7982-C0E6-0ECC-3B9B162C3626}"/>
                </a:ext>
              </a:extLst>
            </p:cNvPr>
            <p:cNvSpPr/>
            <p:nvPr/>
          </p:nvSpPr>
          <p:spPr>
            <a:xfrm>
              <a:off x="2054537" y="2607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31" name="Cube 2430">
              <a:extLst>
                <a:ext uri="{FF2B5EF4-FFF2-40B4-BE49-F238E27FC236}">
                  <a16:creationId xmlns:a16="http://schemas.microsoft.com/office/drawing/2014/main" id="{367C706F-0D2E-4BFD-62BF-E068E61BF5F3}"/>
                </a:ext>
              </a:extLst>
            </p:cNvPr>
            <p:cNvSpPr/>
            <p:nvPr/>
          </p:nvSpPr>
          <p:spPr>
            <a:xfrm>
              <a:off x="1965016" y="2698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96" name="Cube 895">
              <a:extLst>
                <a:ext uri="{FF2B5EF4-FFF2-40B4-BE49-F238E27FC236}">
                  <a16:creationId xmlns:a16="http://schemas.microsoft.com/office/drawing/2014/main" id="{601042A5-3449-ACE6-4562-6265543ACDC3}"/>
                </a:ext>
              </a:extLst>
            </p:cNvPr>
            <p:cNvSpPr/>
            <p:nvPr/>
          </p:nvSpPr>
          <p:spPr>
            <a:xfrm>
              <a:off x="1875495" y="2788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97" name="Cube 896">
              <a:extLst>
                <a:ext uri="{FF2B5EF4-FFF2-40B4-BE49-F238E27FC236}">
                  <a16:creationId xmlns:a16="http://schemas.microsoft.com/office/drawing/2014/main" id="{F8DD520A-9EDE-55A8-4396-007B213F7D54}"/>
                </a:ext>
              </a:extLst>
            </p:cNvPr>
            <p:cNvSpPr/>
            <p:nvPr/>
          </p:nvSpPr>
          <p:spPr>
            <a:xfrm>
              <a:off x="1785974" y="2879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98" name="Cube 897">
              <a:extLst>
                <a:ext uri="{FF2B5EF4-FFF2-40B4-BE49-F238E27FC236}">
                  <a16:creationId xmlns:a16="http://schemas.microsoft.com/office/drawing/2014/main" id="{73D299B0-0609-F253-7F0B-F64019E449ED}"/>
                </a:ext>
              </a:extLst>
            </p:cNvPr>
            <p:cNvSpPr/>
            <p:nvPr/>
          </p:nvSpPr>
          <p:spPr>
            <a:xfrm>
              <a:off x="1696453" y="2969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99" name="Cube 898">
              <a:extLst>
                <a:ext uri="{FF2B5EF4-FFF2-40B4-BE49-F238E27FC236}">
                  <a16:creationId xmlns:a16="http://schemas.microsoft.com/office/drawing/2014/main" id="{7B45F9DC-6D96-F421-3A17-F98A1DCBDFB9}"/>
                </a:ext>
              </a:extLst>
            </p:cNvPr>
            <p:cNvSpPr/>
            <p:nvPr/>
          </p:nvSpPr>
          <p:spPr>
            <a:xfrm>
              <a:off x="1606932" y="3060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00" name="Cube 899">
              <a:extLst>
                <a:ext uri="{FF2B5EF4-FFF2-40B4-BE49-F238E27FC236}">
                  <a16:creationId xmlns:a16="http://schemas.microsoft.com/office/drawing/2014/main" id="{125C26D2-3D6E-D726-5EF0-75E3347A5F7B}"/>
                </a:ext>
              </a:extLst>
            </p:cNvPr>
            <p:cNvSpPr/>
            <p:nvPr/>
          </p:nvSpPr>
          <p:spPr>
            <a:xfrm>
              <a:off x="1517411" y="3150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901" name="Group 900">
            <a:extLst>
              <a:ext uri="{FF2B5EF4-FFF2-40B4-BE49-F238E27FC236}">
                <a16:creationId xmlns:a16="http://schemas.microsoft.com/office/drawing/2014/main" id="{192E60E8-C305-D5B7-173F-EB8A7E5A6001}"/>
              </a:ext>
            </a:extLst>
          </p:cNvPr>
          <p:cNvGrpSpPr/>
          <p:nvPr/>
        </p:nvGrpSpPr>
        <p:grpSpPr>
          <a:xfrm>
            <a:off x="2674409" y="3101403"/>
            <a:ext cx="986650" cy="2092580"/>
            <a:chOff x="1517411" y="2792003"/>
            <a:chExt cx="986650" cy="2092580"/>
          </a:xfrm>
          <a:solidFill>
            <a:schemeClr val="accent6"/>
          </a:solidFill>
        </p:grpSpPr>
        <p:sp>
          <p:nvSpPr>
            <p:cNvPr id="902" name="Cube 901">
              <a:extLst>
                <a:ext uri="{FF2B5EF4-FFF2-40B4-BE49-F238E27FC236}">
                  <a16:creationId xmlns:a16="http://schemas.microsoft.com/office/drawing/2014/main" id="{5C5E070B-B6AD-1F4D-37E6-985EF54417C3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03" name="Cube 902">
              <a:extLst>
                <a:ext uri="{FF2B5EF4-FFF2-40B4-BE49-F238E27FC236}">
                  <a16:creationId xmlns:a16="http://schemas.microsoft.com/office/drawing/2014/main" id="{9390C1F1-F788-3C2C-5E22-C9E74E7DC084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04" name="Cube 903">
              <a:extLst>
                <a:ext uri="{FF2B5EF4-FFF2-40B4-BE49-F238E27FC236}">
                  <a16:creationId xmlns:a16="http://schemas.microsoft.com/office/drawing/2014/main" id="{520BD160-0B19-4E2C-7F93-22BEB7E2B3D5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05" name="Cube 904">
              <a:extLst>
                <a:ext uri="{FF2B5EF4-FFF2-40B4-BE49-F238E27FC236}">
                  <a16:creationId xmlns:a16="http://schemas.microsoft.com/office/drawing/2014/main" id="{BDEC3EF7-E61F-7D4E-FE4F-9261C9D927F5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06" name="Cube 905">
              <a:extLst>
                <a:ext uri="{FF2B5EF4-FFF2-40B4-BE49-F238E27FC236}">
                  <a16:creationId xmlns:a16="http://schemas.microsoft.com/office/drawing/2014/main" id="{CB976239-8298-FE2B-F5BA-A9BEEF7007A8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07" name="Cube 906">
              <a:extLst>
                <a:ext uri="{FF2B5EF4-FFF2-40B4-BE49-F238E27FC236}">
                  <a16:creationId xmlns:a16="http://schemas.microsoft.com/office/drawing/2014/main" id="{6C2BE9F8-29CB-71D1-7FE5-18BC607301BF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08" name="Cube 907">
              <a:extLst>
                <a:ext uri="{FF2B5EF4-FFF2-40B4-BE49-F238E27FC236}">
                  <a16:creationId xmlns:a16="http://schemas.microsoft.com/office/drawing/2014/main" id="{41A234BA-A057-6C06-08A7-8DC028C6C569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909" name="Cube 908">
              <a:extLst>
                <a:ext uri="{FF2B5EF4-FFF2-40B4-BE49-F238E27FC236}">
                  <a16:creationId xmlns:a16="http://schemas.microsoft.com/office/drawing/2014/main" id="{086E25DA-6749-99FF-A227-17FA0591C293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10" name="Cube 909">
              <a:extLst>
                <a:ext uri="{FF2B5EF4-FFF2-40B4-BE49-F238E27FC236}">
                  <a16:creationId xmlns:a16="http://schemas.microsoft.com/office/drawing/2014/main" id="{4D763CDB-E49A-531D-478A-B175986E5094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11" name="Cube 910">
              <a:extLst>
                <a:ext uri="{FF2B5EF4-FFF2-40B4-BE49-F238E27FC236}">
                  <a16:creationId xmlns:a16="http://schemas.microsoft.com/office/drawing/2014/main" id="{EFD009AA-8E80-80C0-495F-3DC776351B8D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12" name="Cube 911">
              <a:extLst>
                <a:ext uri="{FF2B5EF4-FFF2-40B4-BE49-F238E27FC236}">
                  <a16:creationId xmlns:a16="http://schemas.microsoft.com/office/drawing/2014/main" id="{3367F4C3-7E07-1CB5-3185-6A8A7A54B62F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13" name="Cube 912">
              <a:extLst>
                <a:ext uri="{FF2B5EF4-FFF2-40B4-BE49-F238E27FC236}">
                  <a16:creationId xmlns:a16="http://schemas.microsoft.com/office/drawing/2014/main" id="{C866310D-801C-127A-5014-B7F4C057003E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14" name="Cube 913">
              <a:extLst>
                <a:ext uri="{FF2B5EF4-FFF2-40B4-BE49-F238E27FC236}">
                  <a16:creationId xmlns:a16="http://schemas.microsoft.com/office/drawing/2014/main" id="{231AF1A9-38B4-EB5D-67CB-DDB732572C29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15" name="Cube 914">
              <a:extLst>
                <a:ext uri="{FF2B5EF4-FFF2-40B4-BE49-F238E27FC236}">
                  <a16:creationId xmlns:a16="http://schemas.microsoft.com/office/drawing/2014/main" id="{6B68D12D-77CD-B730-A122-687478D7B6B2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18" name="Cube 917">
              <a:extLst>
                <a:ext uri="{FF2B5EF4-FFF2-40B4-BE49-F238E27FC236}">
                  <a16:creationId xmlns:a16="http://schemas.microsoft.com/office/drawing/2014/main" id="{5FE7656F-876F-9002-E642-DE25A0063983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19" name="Cube 918">
              <a:extLst>
                <a:ext uri="{FF2B5EF4-FFF2-40B4-BE49-F238E27FC236}">
                  <a16:creationId xmlns:a16="http://schemas.microsoft.com/office/drawing/2014/main" id="{4D176963-C212-5041-8F8D-14DE157DD551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20" name="Cube 919">
              <a:extLst>
                <a:ext uri="{FF2B5EF4-FFF2-40B4-BE49-F238E27FC236}">
                  <a16:creationId xmlns:a16="http://schemas.microsoft.com/office/drawing/2014/main" id="{A65F93A9-E322-5B35-811A-2AF666E65EE5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27" name="Cube 926">
              <a:extLst>
                <a:ext uri="{FF2B5EF4-FFF2-40B4-BE49-F238E27FC236}">
                  <a16:creationId xmlns:a16="http://schemas.microsoft.com/office/drawing/2014/main" id="{35B8ABD4-9CE2-C3D7-9351-50437C07AD70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28" name="Cube 927">
              <a:extLst>
                <a:ext uri="{FF2B5EF4-FFF2-40B4-BE49-F238E27FC236}">
                  <a16:creationId xmlns:a16="http://schemas.microsoft.com/office/drawing/2014/main" id="{C9B845B9-57F9-2517-7252-203A6AA55D9B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29" name="Cube 928">
              <a:extLst>
                <a:ext uri="{FF2B5EF4-FFF2-40B4-BE49-F238E27FC236}">
                  <a16:creationId xmlns:a16="http://schemas.microsoft.com/office/drawing/2014/main" id="{4FD0854E-E431-F608-8619-66A6977D8132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30" name="Cube 929">
              <a:extLst>
                <a:ext uri="{FF2B5EF4-FFF2-40B4-BE49-F238E27FC236}">
                  <a16:creationId xmlns:a16="http://schemas.microsoft.com/office/drawing/2014/main" id="{BF07152D-0D7B-0D87-245B-047AB9C19DAE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31" name="Cube 930">
              <a:extLst>
                <a:ext uri="{FF2B5EF4-FFF2-40B4-BE49-F238E27FC236}">
                  <a16:creationId xmlns:a16="http://schemas.microsoft.com/office/drawing/2014/main" id="{2484FC69-CD9D-9A08-C03C-E029F087752E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32" name="Cube 931">
              <a:extLst>
                <a:ext uri="{FF2B5EF4-FFF2-40B4-BE49-F238E27FC236}">
                  <a16:creationId xmlns:a16="http://schemas.microsoft.com/office/drawing/2014/main" id="{37091B20-909A-D8F0-457D-CC655E02FBD5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33" name="Cube 932">
              <a:extLst>
                <a:ext uri="{FF2B5EF4-FFF2-40B4-BE49-F238E27FC236}">
                  <a16:creationId xmlns:a16="http://schemas.microsoft.com/office/drawing/2014/main" id="{A1ECE6D8-613A-818D-3EE3-78EA2362D28B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34" name="Cube 933">
              <a:extLst>
                <a:ext uri="{FF2B5EF4-FFF2-40B4-BE49-F238E27FC236}">
                  <a16:creationId xmlns:a16="http://schemas.microsoft.com/office/drawing/2014/main" id="{D006F0B2-B0AA-2620-E781-E372697512A9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35" name="Cube 934">
              <a:extLst>
                <a:ext uri="{FF2B5EF4-FFF2-40B4-BE49-F238E27FC236}">
                  <a16:creationId xmlns:a16="http://schemas.microsoft.com/office/drawing/2014/main" id="{4ADA812E-3834-6046-E93C-82FACC10AF8F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36" name="Cube 935">
              <a:extLst>
                <a:ext uri="{FF2B5EF4-FFF2-40B4-BE49-F238E27FC236}">
                  <a16:creationId xmlns:a16="http://schemas.microsoft.com/office/drawing/2014/main" id="{503A93A4-B28C-89BC-382C-E915CBB7152B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37" name="Cube 936">
              <a:extLst>
                <a:ext uri="{FF2B5EF4-FFF2-40B4-BE49-F238E27FC236}">
                  <a16:creationId xmlns:a16="http://schemas.microsoft.com/office/drawing/2014/main" id="{67987F04-A5CD-31EC-55BB-F78BA947A964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38" name="Cube 937">
              <a:extLst>
                <a:ext uri="{FF2B5EF4-FFF2-40B4-BE49-F238E27FC236}">
                  <a16:creationId xmlns:a16="http://schemas.microsoft.com/office/drawing/2014/main" id="{E1837618-9C23-62D4-045E-B16C46E6DEDA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39" name="Cube 938">
              <a:extLst>
                <a:ext uri="{FF2B5EF4-FFF2-40B4-BE49-F238E27FC236}">
                  <a16:creationId xmlns:a16="http://schemas.microsoft.com/office/drawing/2014/main" id="{5420A6CF-7434-AF26-CEF6-919F4E2C8370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40" name="Cube 939">
              <a:extLst>
                <a:ext uri="{FF2B5EF4-FFF2-40B4-BE49-F238E27FC236}">
                  <a16:creationId xmlns:a16="http://schemas.microsoft.com/office/drawing/2014/main" id="{169A6CAA-DCEA-9564-4C0D-B975C473583A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41" name="Cube 940">
              <a:extLst>
                <a:ext uri="{FF2B5EF4-FFF2-40B4-BE49-F238E27FC236}">
                  <a16:creationId xmlns:a16="http://schemas.microsoft.com/office/drawing/2014/main" id="{D61064E7-8586-5928-EE19-2E6F0D12A43F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42" name="Cube 941">
              <a:extLst>
                <a:ext uri="{FF2B5EF4-FFF2-40B4-BE49-F238E27FC236}">
                  <a16:creationId xmlns:a16="http://schemas.microsoft.com/office/drawing/2014/main" id="{46B73688-6843-D998-7499-BD47556C994E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43" name="Cube 942">
              <a:extLst>
                <a:ext uri="{FF2B5EF4-FFF2-40B4-BE49-F238E27FC236}">
                  <a16:creationId xmlns:a16="http://schemas.microsoft.com/office/drawing/2014/main" id="{E0E65661-7C14-2E92-5A0A-9848148A4950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44" name="Cube 943">
              <a:extLst>
                <a:ext uri="{FF2B5EF4-FFF2-40B4-BE49-F238E27FC236}">
                  <a16:creationId xmlns:a16="http://schemas.microsoft.com/office/drawing/2014/main" id="{BBBA5D9E-3B33-F893-5395-60866BD2B6C5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45" name="Cube 944">
              <a:extLst>
                <a:ext uri="{FF2B5EF4-FFF2-40B4-BE49-F238E27FC236}">
                  <a16:creationId xmlns:a16="http://schemas.microsoft.com/office/drawing/2014/main" id="{6F9DA314-3645-6112-1210-CE52AFA6836E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46" name="Cube 945">
              <a:extLst>
                <a:ext uri="{FF2B5EF4-FFF2-40B4-BE49-F238E27FC236}">
                  <a16:creationId xmlns:a16="http://schemas.microsoft.com/office/drawing/2014/main" id="{F796BFD4-04B0-58CF-594A-1AF31259F9D2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47" name="Cube 946">
              <a:extLst>
                <a:ext uri="{FF2B5EF4-FFF2-40B4-BE49-F238E27FC236}">
                  <a16:creationId xmlns:a16="http://schemas.microsoft.com/office/drawing/2014/main" id="{1E20EA91-F114-4F39-009E-17379F24FABB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48" name="Cube 947">
              <a:extLst>
                <a:ext uri="{FF2B5EF4-FFF2-40B4-BE49-F238E27FC236}">
                  <a16:creationId xmlns:a16="http://schemas.microsoft.com/office/drawing/2014/main" id="{C7A7138B-38CF-EEF1-6820-8A458909A57A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49" name="Cube 948">
              <a:extLst>
                <a:ext uri="{FF2B5EF4-FFF2-40B4-BE49-F238E27FC236}">
                  <a16:creationId xmlns:a16="http://schemas.microsoft.com/office/drawing/2014/main" id="{508A965E-C31F-937C-A9E5-ADE8C7E65897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950" name="Group 949">
            <a:extLst>
              <a:ext uri="{FF2B5EF4-FFF2-40B4-BE49-F238E27FC236}">
                <a16:creationId xmlns:a16="http://schemas.microsoft.com/office/drawing/2014/main" id="{958CB97C-CD2F-B378-C51D-8672C4CC6054}"/>
              </a:ext>
            </a:extLst>
          </p:cNvPr>
          <p:cNvGrpSpPr/>
          <p:nvPr/>
        </p:nvGrpSpPr>
        <p:grpSpPr>
          <a:xfrm>
            <a:off x="2962409" y="3101403"/>
            <a:ext cx="986650" cy="2092580"/>
            <a:chOff x="1517411" y="3065293"/>
            <a:chExt cx="986650" cy="2092580"/>
          </a:xfrm>
          <a:solidFill>
            <a:schemeClr val="accent5"/>
          </a:solidFill>
        </p:grpSpPr>
        <p:sp>
          <p:nvSpPr>
            <p:cNvPr id="951" name="Cube 950">
              <a:extLst>
                <a:ext uri="{FF2B5EF4-FFF2-40B4-BE49-F238E27FC236}">
                  <a16:creationId xmlns:a16="http://schemas.microsoft.com/office/drawing/2014/main" id="{A8154C77-C20D-E7F1-1506-1FB9D669FFE3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52" name="Cube 951">
              <a:extLst>
                <a:ext uri="{FF2B5EF4-FFF2-40B4-BE49-F238E27FC236}">
                  <a16:creationId xmlns:a16="http://schemas.microsoft.com/office/drawing/2014/main" id="{7AEBFCC5-BFB1-C285-4BDA-38920AE8925E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53" name="Cube 952">
              <a:extLst>
                <a:ext uri="{FF2B5EF4-FFF2-40B4-BE49-F238E27FC236}">
                  <a16:creationId xmlns:a16="http://schemas.microsoft.com/office/drawing/2014/main" id="{FC7391EB-D2D9-48BD-FF97-AA909B7CB47A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54" name="Cube 953">
              <a:extLst>
                <a:ext uri="{FF2B5EF4-FFF2-40B4-BE49-F238E27FC236}">
                  <a16:creationId xmlns:a16="http://schemas.microsoft.com/office/drawing/2014/main" id="{EACB5EE5-776E-FD48-BA78-E9CEC3EBFEF3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55" name="Cube 954">
              <a:extLst>
                <a:ext uri="{FF2B5EF4-FFF2-40B4-BE49-F238E27FC236}">
                  <a16:creationId xmlns:a16="http://schemas.microsoft.com/office/drawing/2014/main" id="{B04A3DB4-3E01-00C3-0F74-D1874DB8CCA0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56" name="Cube 955">
              <a:extLst>
                <a:ext uri="{FF2B5EF4-FFF2-40B4-BE49-F238E27FC236}">
                  <a16:creationId xmlns:a16="http://schemas.microsoft.com/office/drawing/2014/main" id="{9BA9C21E-F7BF-C987-121F-4563E6D476A4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57" name="Cube 956">
              <a:extLst>
                <a:ext uri="{FF2B5EF4-FFF2-40B4-BE49-F238E27FC236}">
                  <a16:creationId xmlns:a16="http://schemas.microsoft.com/office/drawing/2014/main" id="{1EA5FD56-8BF3-2669-FFFD-DBB82C846059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58" name="Cube 957">
              <a:extLst>
                <a:ext uri="{FF2B5EF4-FFF2-40B4-BE49-F238E27FC236}">
                  <a16:creationId xmlns:a16="http://schemas.microsoft.com/office/drawing/2014/main" id="{BD3960F7-6D67-BC5C-19D8-B209FEEA9747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59" name="Cube 958">
              <a:extLst>
                <a:ext uri="{FF2B5EF4-FFF2-40B4-BE49-F238E27FC236}">
                  <a16:creationId xmlns:a16="http://schemas.microsoft.com/office/drawing/2014/main" id="{B094744A-6BC2-1C6D-E8F2-5382199CD3C3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00" name="Cube 1599">
              <a:extLst>
                <a:ext uri="{FF2B5EF4-FFF2-40B4-BE49-F238E27FC236}">
                  <a16:creationId xmlns:a16="http://schemas.microsoft.com/office/drawing/2014/main" id="{6E4925BD-70C1-33B3-2C7C-A76157EE4127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01" name="Cube 1600">
              <a:extLst>
                <a:ext uri="{FF2B5EF4-FFF2-40B4-BE49-F238E27FC236}">
                  <a16:creationId xmlns:a16="http://schemas.microsoft.com/office/drawing/2014/main" id="{DE870927-88FD-AD04-AD74-9D8B9ABEE91B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02" name="Cube 1601">
              <a:extLst>
                <a:ext uri="{FF2B5EF4-FFF2-40B4-BE49-F238E27FC236}">
                  <a16:creationId xmlns:a16="http://schemas.microsoft.com/office/drawing/2014/main" id="{80788488-BA88-5437-698B-3D655E6EEA98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03" name="Cube 1602">
              <a:extLst>
                <a:ext uri="{FF2B5EF4-FFF2-40B4-BE49-F238E27FC236}">
                  <a16:creationId xmlns:a16="http://schemas.microsoft.com/office/drawing/2014/main" id="{3E2AF540-FDD3-CC54-A46D-A524916EB7DE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04" name="Cube 1603">
              <a:extLst>
                <a:ext uri="{FF2B5EF4-FFF2-40B4-BE49-F238E27FC236}">
                  <a16:creationId xmlns:a16="http://schemas.microsoft.com/office/drawing/2014/main" id="{A055A3E9-E242-B346-605F-C44A531BB860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05" name="Cube 1604">
              <a:extLst>
                <a:ext uri="{FF2B5EF4-FFF2-40B4-BE49-F238E27FC236}">
                  <a16:creationId xmlns:a16="http://schemas.microsoft.com/office/drawing/2014/main" id="{2D934B9A-289C-95EA-FA24-84B4C3BE9F36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06" name="Cube 1605">
              <a:extLst>
                <a:ext uri="{FF2B5EF4-FFF2-40B4-BE49-F238E27FC236}">
                  <a16:creationId xmlns:a16="http://schemas.microsoft.com/office/drawing/2014/main" id="{8366EBE4-AA98-E97E-6DB7-C2D613E3C893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07" name="Cube 1606">
              <a:extLst>
                <a:ext uri="{FF2B5EF4-FFF2-40B4-BE49-F238E27FC236}">
                  <a16:creationId xmlns:a16="http://schemas.microsoft.com/office/drawing/2014/main" id="{CD626802-4144-0282-F3CF-142D370E4863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08" name="Cube 1607">
              <a:extLst>
                <a:ext uri="{FF2B5EF4-FFF2-40B4-BE49-F238E27FC236}">
                  <a16:creationId xmlns:a16="http://schemas.microsoft.com/office/drawing/2014/main" id="{F6232F8B-BAC5-2739-67BA-990302B8DA4E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09" name="Cube 1608">
              <a:extLst>
                <a:ext uri="{FF2B5EF4-FFF2-40B4-BE49-F238E27FC236}">
                  <a16:creationId xmlns:a16="http://schemas.microsoft.com/office/drawing/2014/main" id="{CCD7362C-B4B4-5E89-E46B-AED66E21BD49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10" name="Cube 1609">
              <a:extLst>
                <a:ext uri="{FF2B5EF4-FFF2-40B4-BE49-F238E27FC236}">
                  <a16:creationId xmlns:a16="http://schemas.microsoft.com/office/drawing/2014/main" id="{CA162115-2EF7-32C2-3CFF-DB576BF5BFFE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11" name="Cube 1610">
              <a:extLst>
                <a:ext uri="{FF2B5EF4-FFF2-40B4-BE49-F238E27FC236}">
                  <a16:creationId xmlns:a16="http://schemas.microsoft.com/office/drawing/2014/main" id="{A874B069-1035-DE25-1FD5-25C9B07BEB5B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12" name="Cube 1611">
              <a:extLst>
                <a:ext uri="{FF2B5EF4-FFF2-40B4-BE49-F238E27FC236}">
                  <a16:creationId xmlns:a16="http://schemas.microsoft.com/office/drawing/2014/main" id="{A867DF14-FBA5-CB09-7B39-90FE2E6F9896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13" name="Cube 1612">
              <a:extLst>
                <a:ext uri="{FF2B5EF4-FFF2-40B4-BE49-F238E27FC236}">
                  <a16:creationId xmlns:a16="http://schemas.microsoft.com/office/drawing/2014/main" id="{8ADF12EA-33A8-0558-99DE-0211C8791903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14" name="Cube 1613">
              <a:extLst>
                <a:ext uri="{FF2B5EF4-FFF2-40B4-BE49-F238E27FC236}">
                  <a16:creationId xmlns:a16="http://schemas.microsoft.com/office/drawing/2014/main" id="{C8F05547-CD70-9190-27A0-F98FEA67778D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15" name="Cube 1614">
              <a:extLst>
                <a:ext uri="{FF2B5EF4-FFF2-40B4-BE49-F238E27FC236}">
                  <a16:creationId xmlns:a16="http://schemas.microsoft.com/office/drawing/2014/main" id="{3933419A-7FE2-BFA2-7C25-997104776A88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16" name="Cube 1615">
              <a:extLst>
                <a:ext uri="{FF2B5EF4-FFF2-40B4-BE49-F238E27FC236}">
                  <a16:creationId xmlns:a16="http://schemas.microsoft.com/office/drawing/2014/main" id="{BBEB18F2-CB56-2718-1BF4-7E4E970D7FFD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17" name="Cube 1616">
              <a:extLst>
                <a:ext uri="{FF2B5EF4-FFF2-40B4-BE49-F238E27FC236}">
                  <a16:creationId xmlns:a16="http://schemas.microsoft.com/office/drawing/2014/main" id="{9C8A6EE7-A71A-6D5A-8DEC-E01A222AEF2E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18" name="Cube 1617">
              <a:extLst>
                <a:ext uri="{FF2B5EF4-FFF2-40B4-BE49-F238E27FC236}">
                  <a16:creationId xmlns:a16="http://schemas.microsoft.com/office/drawing/2014/main" id="{A9CBB7C4-65EF-81E1-5E09-1ABF353464E3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19" name="Cube 1618">
              <a:extLst>
                <a:ext uri="{FF2B5EF4-FFF2-40B4-BE49-F238E27FC236}">
                  <a16:creationId xmlns:a16="http://schemas.microsoft.com/office/drawing/2014/main" id="{EE6F03D9-2AB1-B7FD-38FB-62378C1086F7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20" name="Cube 1619">
              <a:extLst>
                <a:ext uri="{FF2B5EF4-FFF2-40B4-BE49-F238E27FC236}">
                  <a16:creationId xmlns:a16="http://schemas.microsoft.com/office/drawing/2014/main" id="{3E27D5E6-AE89-1C21-DE34-9CB368BA847A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21" name="Cube 1620">
              <a:extLst>
                <a:ext uri="{FF2B5EF4-FFF2-40B4-BE49-F238E27FC236}">
                  <a16:creationId xmlns:a16="http://schemas.microsoft.com/office/drawing/2014/main" id="{B52CEF55-579F-736B-7BFA-91C3950DD6E0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22" name="Cube 1621">
              <a:extLst>
                <a:ext uri="{FF2B5EF4-FFF2-40B4-BE49-F238E27FC236}">
                  <a16:creationId xmlns:a16="http://schemas.microsoft.com/office/drawing/2014/main" id="{C4BD32D7-6F9C-0D22-CC4F-3F7917A6089B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23" name="Cube 1622">
              <a:extLst>
                <a:ext uri="{FF2B5EF4-FFF2-40B4-BE49-F238E27FC236}">
                  <a16:creationId xmlns:a16="http://schemas.microsoft.com/office/drawing/2014/main" id="{738B7F5D-4546-942E-6516-08C06901739E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24" name="Cube 1623">
              <a:extLst>
                <a:ext uri="{FF2B5EF4-FFF2-40B4-BE49-F238E27FC236}">
                  <a16:creationId xmlns:a16="http://schemas.microsoft.com/office/drawing/2014/main" id="{9054A070-2917-1673-8C79-C68D3F300C1A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25" name="Cube 1624">
              <a:extLst>
                <a:ext uri="{FF2B5EF4-FFF2-40B4-BE49-F238E27FC236}">
                  <a16:creationId xmlns:a16="http://schemas.microsoft.com/office/drawing/2014/main" id="{62C3A99F-D397-4B2F-C9FD-2927F38BCE42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26" name="Cube 1625">
              <a:extLst>
                <a:ext uri="{FF2B5EF4-FFF2-40B4-BE49-F238E27FC236}">
                  <a16:creationId xmlns:a16="http://schemas.microsoft.com/office/drawing/2014/main" id="{77111DDA-ABF7-B9B2-94DB-F942F78BA6FD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27" name="Cube 1626">
              <a:extLst>
                <a:ext uri="{FF2B5EF4-FFF2-40B4-BE49-F238E27FC236}">
                  <a16:creationId xmlns:a16="http://schemas.microsoft.com/office/drawing/2014/main" id="{F548C6DA-ECE0-8C61-5609-8A5271C1281B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28" name="Cube 1627">
              <a:extLst>
                <a:ext uri="{FF2B5EF4-FFF2-40B4-BE49-F238E27FC236}">
                  <a16:creationId xmlns:a16="http://schemas.microsoft.com/office/drawing/2014/main" id="{BF5AA9D1-5364-E460-7E14-199CD980F3F3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29" name="Cube 1628">
              <a:extLst>
                <a:ext uri="{FF2B5EF4-FFF2-40B4-BE49-F238E27FC236}">
                  <a16:creationId xmlns:a16="http://schemas.microsoft.com/office/drawing/2014/main" id="{4FD19255-DFF5-5086-7F11-93FF35EC1DB3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30" name="Cube 1629">
              <a:extLst>
                <a:ext uri="{FF2B5EF4-FFF2-40B4-BE49-F238E27FC236}">
                  <a16:creationId xmlns:a16="http://schemas.microsoft.com/office/drawing/2014/main" id="{E339C5F0-F263-94D0-4018-F5EB77B7E193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9CBFC32-4F06-8C7C-C999-C476734BD92B}"/>
              </a:ext>
            </a:extLst>
          </p:cNvPr>
          <p:cNvSpPr txBox="1"/>
          <p:nvPr/>
        </p:nvSpPr>
        <p:spPr>
          <a:xfrm rot="18840000">
            <a:off x="4752497" y="4286417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Fast Time </a:t>
            </a:r>
          </a:p>
          <a:p>
            <a:r>
              <a:rPr lang="en-US" sz="2000" dirty="0"/>
              <a:t>(Samples)</a:t>
            </a:r>
            <a:endParaRPr lang="en-CH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1" name="TextBox 1630">
                <a:extLst>
                  <a:ext uri="{FF2B5EF4-FFF2-40B4-BE49-F238E27FC236}">
                    <a16:creationId xmlns:a16="http://schemas.microsoft.com/office/drawing/2014/main" id="{79965626-54F2-12ED-AAF1-7B8B79083554}"/>
                  </a:ext>
                </a:extLst>
              </p:cNvPr>
              <p:cNvSpPr txBox="1"/>
              <p:nvPr/>
            </p:nvSpPr>
            <p:spPr>
              <a:xfrm>
                <a:off x="5803764" y="2589748"/>
                <a:ext cx="6234592" cy="985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2400" dirty="0">
                    <a:solidFill>
                      <a:schemeClr val="tx1"/>
                    </a:solidFill>
                  </a:rPr>
                  <a:t>2. For every Angle of Reflection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CH" sz="2400" dirty="0">
                    <a:solidFill>
                      <a:schemeClr val="tx1"/>
                    </a:solidFill>
                  </a:rPr>
                  <a:t>, compute </a:t>
                </a:r>
              </a:p>
              <a:p>
                <a:r>
                  <a:rPr lang="en-CH" sz="2400" dirty="0">
                    <a:solidFill>
                      <a:schemeClr val="tx1"/>
                    </a:solidFill>
                  </a:rPr>
                  <a:t>TX steering vector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𝑘𝑑𝑠𝑖𝑛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CH" sz="2400" dirty="0"/>
              </a:p>
            </p:txBody>
          </p:sp>
        </mc:Choice>
        <mc:Fallback xmlns="">
          <p:sp>
            <p:nvSpPr>
              <p:cNvPr id="1631" name="TextBox 1630">
                <a:extLst>
                  <a:ext uri="{FF2B5EF4-FFF2-40B4-BE49-F238E27FC236}">
                    <a16:creationId xmlns:a16="http://schemas.microsoft.com/office/drawing/2014/main" id="{79965626-54F2-12ED-AAF1-7B8B79083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764" y="2589748"/>
                <a:ext cx="6234592" cy="985976"/>
              </a:xfrm>
              <a:prstGeom prst="rect">
                <a:avLst/>
              </a:prstGeom>
              <a:blipFill>
                <a:blip r:embed="rId9"/>
                <a:stretch>
                  <a:fillRect l="-1420" t="-5128" r="-406" b="-384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2" name="Group 1631">
            <a:extLst>
              <a:ext uri="{FF2B5EF4-FFF2-40B4-BE49-F238E27FC236}">
                <a16:creationId xmlns:a16="http://schemas.microsoft.com/office/drawing/2014/main" id="{A9AE0DA8-89A6-E499-1110-020BEABEABC0}"/>
              </a:ext>
            </a:extLst>
          </p:cNvPr>
          <p:cNvGrpSpPr/>
          <p:nvPr/>
        </p:nvGrpSpPr>
        <p:grpSpPr>
          <a:xfrm>
            <a:off x="5700205" y="1208930"/>
            <a:ext cx="5988452" cy="1686077"/>
            <a:chOff x="5746612" y="1208930"/>
            <a:chExt cx="5988452" cy="16860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3" name="Text Placeholder 2">
                  <a:extLst>
                    <a:ext uri="{FF2B5EF4-FFF2-40B4-BE49-F238E27FC236}">
                      <a16:creationId xmlns:a16="http://schemas.microsoft.com/office/drawing/2014/main" id="{63A278FF-5331-ADE0-B334-6536726ADFB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613180" y="1208930"/>
                  <a:ext cx="2121884" cy="16860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rm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457200" marR="0" lvl="0" indent="-342900" algn="l" rtl="0" eaLnBrk="1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2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  <a:lvl2pPr marL="914400" marR="0" lvl="1" indent="-342900" algn="l" rtl="0" eaLnBrk="1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24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2pPr>
                  <a:lvl3pPr marL="1371600" marR="0" lvl="2" indent="-342900" algn="l" rtl="0" eaLnBrk="1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20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3pPr>
                  <a:lvl4pPr marL="1828800" marR="0" lvl="3" indent="-342900" algn="l" rtl="0" eaLnBrk="1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4pPr>
                  <a:lvl5pPr marL="2286000" marR="0" lvl="4" indent="-342900" algn="l" rtl="0" eaLnBrk="1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5pPr>
                  <a:lvl6pPr marL="2743200" marR="0" lvl="5" indent="-342900" algn="l" rtl="0" eaLnBrk="1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6pPr>
                  <a:lvl7pPr marL="3200400" marR="0" lvl="6" indent="-342900" algn="l" rtl="0" eaLnBrk="1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7pPr>
                  <a:lvl8pPr marL="3657600" marR="0" lvl="7" indent="-342900" algn="l" rtl="0" eaLnBrk="1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8pPr>
                  <a:lvl9pPr marL="4114800" marR="0" lvl="8" indent="-342900" algn="l" rtl="0" eaLnBrk="1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9pPr>
                </a:lstStyle>
                <a:p>
                  <a:pPr marL="114300" indent="0">
                    <a:lnSpc>
                      <a:spcPct val="18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𝑖𝑑𝑠𝑖𝑛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CH" sz="2400" dirty="0"/>
                </a:p>
                <a:p>
                  <a:pPr marL="114300" indent="0">
                    <a:buFont typeface="Arial"/>
                    <a:buNone/>
                  </a:pPr>
                  <a:endParaRPr lang="en-CH" dirty="0"/>
                </a:p>
              </p:txBody>
            </p:sp>
          </mc:Choice>
          <mc:Fallback xmlns="">
            <p:sp>
              <p:nvSpPr>
                <p:cNvPr id="212" name="Text Placeholder 2">
                  <a:extLst>
                    <a:ext uri="{FF2B5EF4-FFF2-40B4-BE49-F238E27FC236}">
                      <a16:creationId xmlns:a16="http://schemas.microsoft.com/office/drawing/2014/main" id="{94CAD88D-D4D6-B941-6DA8-EB60D21A61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3180" y="1208930"/>
                  <a:ext cx="2121884" cy="16860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34" name="TextBox 1633">
              <a:extLst>
                <a:ext uri="{FF2B5EF4-FFF2-40B4-BE49-F238E27FC236}">
                  <a16:creationId xmlns:a16="http://schemas.microsoft.com/office/drawing/2014/main" id="{CC55FF4A-B8A2-3C51-5CF8-BC651A79E092}"/>
                </a:ext>
              </a:extLst>
            </p:cNvPr>
            <p:cNvSpPr txBox="1"/>
            <p:nvPr/>
          </p:nvSpPr>
          <p:spPr>
            <a:xfrm>
              <a:off x="5746612" y="1850765"/>
              <a:ext cx="41137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1. Rx Array Phase Diversity</a:t>
              </a:r>
              <a:endParaRPr lang="en-CH" sz="2400" dirty="0"/>
            </a:p>
          </p:txBody>
        </p:sp>
      </p:grpSp>
      <p:sp>
        <p:nvSpPr>
          <p:cNvPr id="1635" name="TextBox 1634">
            <a:extLst>
              <a:ext uri="{FF2B5EF4-FFF2-40B4-BE49-F238E27FC236}">
                <a16:creationId xmlns:a16="http://schemas.microsoft.com/office/drawing/2014/main" id="{1684C7CA-C923-367D-D732-7842259CBE19}"/>
              </a:ext>
            </a:extLst>
          </p:cNvPr>
          <p:cNvSpPr txBox="1"/>
          <p:nvPr/>
        </p:nvSpPr>
        <p:spPr>
          <a:xfrm>
            <a:off x="5803764" y="3786635"/>
            <a:ext cx="5868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3. Multiplying with the complex conjugate </a:t>
            </a:r>
            <a:endParaRPr lang="en-CH" sz="2400" dirty="0">
              <a:solidFill>
                <a:schemeClr val="tx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1684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illimeter Wave Radar">
            <a:extLst>
              <a:ext uri="{FF2B5EF4-FFF2-40B4-BE49-F238E27FC236}">
                <a16:creationId xmlns:a16="http://schemas.microsoft.com/office/drawing/2014/main" id="{16542A87-7AAC-4EFB-AD68-A3ECEE8D002E}"/>
              </a:ext>
            </a:extLst>
          </p:cNvPr>
          <p:cNvSpPr txBox="1"/>
          <p:nvPr/>
        </p:nvSpPr>
        <p:spPr>
          <a:xfrm>
            <a:off x="4482224" y="1556606"/>
            <a:ext cx="2665795" cy="3799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00"/>
              <a:t>Millimeter Wave Radar</a:t>
            </a:r>
          </a:p>
        </p:txBody>
      </p:sp>
      <p:pic>
        <p:nvPicPr>
          <p:cNvPr id="30" name="Picture 22" descr="Part 1: Changing an industry. Changing how we drive.">
            <a:extLst>
              <a:ext uri="{FF2B5EF4-FFF2-40B4-BE49-F238E27FC236}">
                <a16:creationId xmlns:a16="http://schemas.microsoft.com/office/drawing/2014/main" id="{EE3925EF-A20B-44B7-941D-E125A23CD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"/>
          <a:stretch/>
        </p:blipFill>
        <p:spPr bwMode="auto">
          <a:xfrm>
            <a:off x="9080892" y="82957"/>
            <a:ext cx="3029781" cy="210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F0A9E3E-6ED7-C698-D73F-78DF056D8D45}"/>
              </a:ext>
            </a:extLst>
          </p:cNvPr>
          <p:cNvGrpSpPr/>
          <p:nvPr/>
        </p:nvGrpSpPr>
        <p:grpSpPr>
          <a:xfrm>
            <a:off x="7535135" y="2296027"/>
            <a:ext cx="4585329" cy="2103120"/>
            <a:chOff x="4305811" y="4757853"/>
            <a:chExt cx="4585329" cy="2103120"/>
          </a:xfrm>
        </p:grpSpPr>
        <p:pic>
          <p:nvPicPr>
            <p:cNvPr id="28" name="Picture 4" descr="Thumbnail">
              <a:extLst>
                <a:ext uri="{FF2B5EF4-FFF2-40B4-BE49-F238E27FC236}">
                  <a16:creationId xmlns:a16="http://schemas.microsoft.com/office/drawing/2014/main" id="{A38D224E-8470-4307-A4E5-ECDF08BB40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3" r="326"/>
            <a:stretch/>
          </p:blipFill>
          <p:spPr bwMode="auto">
            <a:xfrm>
              <a:off x="5668935" y="4757853"/>
              <a:ext cx="3222205" cy="21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A79B15-6C5C-4CCE-AD33-6436845BDAE1}"/>
                </a:ext>
              </a:extLst>
            </p:cNvPr>
            <p:cNvSpPr txBox="1"/>
            <p:nvPr/>
          </p:nvSpPr>
          <p:spPr>
            <a:xfrm>
              <a:off x="4305811" y="5021284"/>
              <a:ext cx="1357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Waymo</a:t>
              </a:r>
            </a:p>
          </p:txBody>
        </p:sp>
      </p:grpSp>
      <p:pic>
        <p:nvPicPr>
          <p:cNvPr id="33" name="Picture 10" descr="Uhnder Closes Series C Funding | Business Wire">
            <a:extLst>
              <a:ext uri="{FF2B5EF4-FFF2-40B4-BE49-F238E27FC236}">
                <a16:creationId xmlns:a16="http://schemas.microsoft.com/office/drawing/2014/main" id="{0BD4532B-4A98-4ED4-8B95-9E41E2287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7" b="27908"/>
          <a:stretch/>
        </p:blipFill>
        <p:spPr bwMode="auto">
          <a:xfrm>
            <a:off x="102705" y="1452626"/>
            <a:ext cx="3711392" cy="83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F36AB9C-5371-4336-9BBF-8F89CB699262}"/>
              </a:ext>
            </a:extLst>
          </p:cNvPr>
          <p:cNvGrpSpPr/>
          <p:nvPr/>
        </p:nvGrpSpPr>
        <p:grpSpPr>
          <a:xfrm>
            <a:off x="9032342" y="4457540"/>
            <a:ext cx="3020378" cy="2317503"/>
            <a:chOff x="-526618" y="-243651"/>
            <a:chExt cx="3046503" cy="233755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9280985-F4F9-41CA-9852-3BC670E9C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26618" y="214364"/>
              <a:ext cx="3046503" cy="187953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E549E5-7295-472F-843C-F8A18120F817}"/>
                </a:ext>
              </a:extLst>
            </p:cNvPr>
            <p:cNvSpPr txBox="1"/>
            <p:nvPr/>
          </p:nvSpPr>
          <p:spPr>
            <a:xfrm>
              <a:off x="-393574" y="-243651"/>
              <a:ext cx="2780414" cy="435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Oxford </a:t>
              </a:r>
              <a:r>
                <a:rPr lang="en-US" sz="2000" b="1" dirty="0" err="1"/>
                <a:t>RobotCar</a:t>
              </a:r>
              <a:endParaRPr lang="en-US" sz="2000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7D9E3DA-44D3-A77F-4C08-66E28AE35C47}"/>
              </a:ext>
            </a:extLst>
          </p:cNvPr>
          <p:cNvGrpSpPr/>
          <p:nvPr/>
        </p:nvGrpSpPr>
        <p:grpSpPr>
          <a:xfrm>
            <a:off x="4072112" y="819744"/>
            <a:ext cx="4019050" cy="2180489"/>
            <a:chOff x="4072112" y="523834"/>
            <a:chExt cx="4019050" cy="218048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F23CB73-2F82-487A-AB02-CAE8586975B7}"/>
                </a:ext>
              </a:extLst>
            </p:cNvPr>
            <p:cNvSpPr/>
            <p:nvPr/>
          </p:nvSpPr>
          <p:spPr>
            <a:xfrm>
              <a:off x="4072112" y="523834"/>
              <a:ext cx="40190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cs typeface="Arial" panose="020B0604020202020204" pitchFamily="34" charset="0"/>
                </a:rPr>
                <a:t>Millimeter Wave Radar</a:t>
              </a:r>
            </a:p>
          </p:txBody>
        </p:sp>
        <p:pic>
          <p:nvPicPr>
            <p:cNvPr id="8" name="Picture 4" descr="Industrial (IWR) mmWave Sensors | Applications | TI.com">
              <a:extLst>
                <a:ext uri="{FF2B5EF4-FFF2-40B4-BE49-F238E27FC236}">
                  <a16:creationId xmlns:a16="http://schemas.microsoft.com/office/drawing/2014/main" id="{A4B403E1-D613-B876-5185-9FEEA96EC4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2" r="25279"/>
            <a:stretch/>
          </p:blipFill>
          <p:spPr bwMode="auto">
            <a:xfrm rot="16200000">
              <a:off x="5272838" y="968399"/>
              <a:ext cx="1646326" cy="1825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14832F-DAF1-ED9C-AB0D-3D13222233F8}"/>
              </a:ext>
            </a:extLst>
          </p:cNvPr>
          <p:cNvGrpSpPr/>
          <p:nvPr/>
        </p:nvGrpSpPr>
        <p:grpSpPr>
          <a:xfrm>
            <a:off x="60799" y="3623842"/>
            <a:ext cx="3569092" cy="3110588"/>
            <a:chOff x="-58065" y="3751539"/>
            <a:chExt cx="3569092" cy="31105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E2CAD9C-FF7E-7A2A-1EC7-C19CB12D93C1}"/>
                </a:ext>
              </a:extLst>
            </p:cNvPr>
            <p:cNvGrpSpPr/>
            <p:nvPr/>
          </p:nvGrpSpPr>
          <p:grpSpPr>
            <a:xfrm>
              <a:off x="-58065" y="3751539"/>
              <a:ext cx="3569092" cy="3110588"/>
              <a:chOff x="-58065" y="3751539"/>
              <a:chExt cx="3569092" cy="3110588"/>
            </a:xfrm>
          </p:grpSpPr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448C6DD9-F026-C9EB-E6F2-3CE75E5566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1320"/>
              <a:stretch/>
            </p:blipFill>
            <p:spPr bwMode="auto">
              <a:xfrm>
                <a:off x="5935" y="4097572"/>
                <a:ext cx="3428892" cy="2764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18A5AB-5C9F-163D-D640-7592AF4FB4A3}"/>
                  </a:ext>
                </a:extLst>
              </p:cNvPr>
              <p:cNvSpPr txBox="1"/>
              <p:nvPr/>
            </p:nvSpPr>
            <p:spPr>
              <a:xfrm>
                <a:off x="-58065" y="3751539"/>
                <a:ext cx="356909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/>
                  <a:t>Univ. of Washington CRUW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AA0E8D6-37E7-7B4C-9B54-A173B30B96EE}"/>
                </a:ext>
              </a:extLst>
            </p:cNvPr>
            <p:cNvSpPr/>
            <p:nvPr/>
          </p:nvSpPr>
          <p:spPr>
            <a:xfrm>
              <a:off x="2581118" y="5442703"/>
              <a:ext cx="887797" cy="1419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pic>
        <p:nvPicPr>
          <p:cNvPr id="10" name="Picture 2" descr="Vayyar Imaging - Home - Vayyar">
            <a:extLst>
              <a:ext uri="{FF2B5EF4-FFF2-40B4-BE49-F238E27FC236}">
                <a16:creationId xmlns:a16="http://schemas.microsoft.com/office/drawing/2014/main" id="{E2E27248-300B-023D-738E-437EF390E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21" y="212788"/>
            <a:ext cx="3259560" cy="83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dia Kit - Arbe">
            <a:extLst>
              <a:ext uri="{FF2B5EF4-FFF2-40B4-BE49-F238E27FC236}">
                <a16:creationId xmlns:a16="http://schemas.microsoft.com/office/drawing/2014/main" id="{4BFC2620-3F7D-08F9-6A65-56BEBA526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22" y="2559458"/>
            <a:ext cx="1930358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EEF821-4D4C-AEEC-9D37-6CCDBC6DF522}"/>
              </a:ext>
            </a:extLst>
          </p:cNvPr>
          <p:cNvGrpSpPr/>
          <p:nvPr/>
        </p:nvGrpSpPr>
        <p:grpSpPr>
          <a:xfrm>
            <a:off x="4114613" y="3810136"/>
            <a:ext cx="3962774" cy="3047864"/>
            <a:chOff x="3491906" y="3810136"/>
            <a:chExt cx="3962774" cy="30478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9267F1D-FA36-F439-54D9-9B6BB28AC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56554" b="9638"/>
            <a:stretch/>
          </p:blipFill>
          <p:spPr>
            <a:xfrm>
              <a:off x="3491906" y="4210246"/>
              <a:ext cx="3962774" cy="264775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DB92D5-AA52-B1A3-6654-BF8DABEF6660}"/>
                </a:ext>
              </a:extLst>
            </p:cNvPr>
            <p:cNvSpPr txBox="1"/>
            <p:nvPr/>
          </p:nvSpPr>
          <p:spPr>
            <a:xfrm>
              <a:off x="4957208" y="3810136"/>
              <a:ext cx="20249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2000" b="1" dirty="0"/>
                <a:t>KAIST K-Radar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3161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Rounded Corners 650">
            <a:extLst>
              <a:ext uri="{FF2B5EF4-FFF2-40B4-BE49-F238E27FC236}">
                <a16:creationId xmlns:a16="http://schemas.microsoft.com/office/drawing/2014/main" id="{38425682-F617-125D-E5F5-87170472334F}"/>
              </a:ext>
            </a:extLst>
          </p:cNvPr>
          <p:cNvSpPr/>
          <p:nvPr/>
        </p:nvSpPr>
        <p:spPr>
          <a:xfrm>
            <a:off x="4360460" y="1375077"/>
            <a:ext cx="1692000" cy="900000"/>
          </a:xfrm>
          <a:prstGeom prst="roundRect">
            <a:avLst/>
          </a:prstGeom>
          <a:solidFill>
            <a:srgbClr val="E2F0D9"/>
          </a:solidFill>
          <a:ln w="50800">
            <a:solidFill>
              <a:schemeClr val="accent6">
                <a:lumMod val="50000"/>
                <a:alpha val="50000"/>
              </a:schemeClr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Beamforming</a:t>
            </a:r>
            <a:endParaRPr lang="fr-FR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: Rounded Corners 650">
            <a:extLst>
              <a:ext uri="{FF2B5EF4-FFF2-40B4-BE49-F238E27FC236}">
                <a16:creationId xmlns:a16="http://schemas.microsoft.com/office/drawing/2014/main" id="{99D4F734-2EAF-4A0F-B7B8-503A7D3ADA50}"/>
              </a:ext>
            </a:extLst>
          </p:cNvPr>
          <p:cNvSpPr/>
          <p:nvPr/>
        </p:nvSpPr>
        <p:spPr>
          <a:xfrm>
            <a:off x="444348" y="1901438"/>
            <a:ext cx="1371600" cy="822960"/>
          </a:xfrm>
          <a:prstGeom prst="roundRect">
            <a:avLst/>
          </a:prstGeom>
          <a:solidFill>
            <a:srgbClr val="E8EEF8"/>
          </a:solidFill>
          <a:ln w="50800"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FFT</a:t>
            </a:r>
          </a:p>
        </p:txBody>
      </p:sp>
      <p:sp>
        <p:nvSpPr>
          <p:cNvPr id="82" name="Rectangle: Rounded Corners 650">
            <a:extLst>
              <a:ext uri="{FF2B5EF4-FFF2-40B4-BE49-F238E27FC236}">
                <a16:creationId xmlns:a16="http://schemas.microsoft.com/office/drawing/2014/main" id="{9F2D3C67-D6B5-460D-8737-0E40E2E4477D}"/>
              </a:ext>
            </a:extLst>
          </p:cNvPr>
          <p:cNvSpPr/>
          <p:nvPr/>
        </p:nvSpPr>
        <p:spPr>
          <a:xfrm>
            <a:off x="410258" y="2975575"/>
            <a:ext cx="1439781" cy="2988792"/>
          </a:xfrm>
          <a:prstGeom prst="roundRect">
            <a:avLst/>
          </a:prstGeom>
          <a:solidFill>
            <a:srgbClr val="E8EEF8"/>
          </a:solidFill>
          <a:ln w="50800"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</a:t>
            </a:r>
            <a:r>
              <a:rPr lang="fr-FR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Antenna</a:t>
            </a:r>
            <a:r>
              <a:rPr lang="fr-FR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Array</a:t>
            </a:r>
            <a:r>
              <a:rPr lang="fr-FR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Emulation</a:t>
            </a:r>
          </a:p>
        </p:txBody>
      </p:sp>
      <p:sp>
        <p:nvSpPr>
          <p:cNvPr id="83" name="Rectangle: Rounded Corners 650">
            <a:extLst>
              <a:ext uri="{FF2B5EF4-FFF2-40B4-BE49-F238E27FC236}">
                <a16:creationId xmlns:a16="http://schemas.microsoft.com/office/drawing/2014/main" id="{E9DC32D0-A299-4F9B-9CFC-B9E96D45B397}"/>
              </a:ext>
            </a:extLst>
          </p:cNvPr>
          <p:cNvSpPr/>
          <p:nvPr/>
        </p:nvSpPr>
        <p:spPr>
          <a:xfrm>
            <a:off x="2290471" y="1375077"/>
            <a:ext cx="1692000" cy="900000"/>
          </a:xfrm>
          <a:prstGeom prst="roundRect">
            <a:avLst/>
          </a:prstGeom>
          <a:solidFill>
            <a:srgbClr val="E2F0D9"/>
          </a:solidFill>
          <a:ln w="50800">
            <a:solidFill>
              <a:schemeClr val="accent6">
                <a:lumMod val="50000"/>
                <a:alpha val="50000"/>
              </a:schemeClr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16x1 </a:t>
            </a:r>
          </a:p>
          <a:p>
            <a:pPr algn="ctr"/>
            <a:r>
              <a:rPr lang="fr-FR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TX</a:t>
            </a:r>
          </a:p>
          <a:p>
            <a:pPr algn="ctr"/>
            <a:r>
              <a:rPr lang="fr-FR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</a:t>
            </a:r>
            <a:r>
              <a:rPr lang="fr-FR" sz="1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Array</a:t>
            </a:r>
            <a:endParaRPr lang="fr-FR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: Rounded Corners 650">
            <a:extLst>
              <a:ext uri="{FF2B5EF4-FFF2-40B4-BE49-F238E27FC236}">
                <a16:creationId xmlns:a16="http://schemas.microsoft.com/office/drawing/2014/main" id="{6FB7207C-B310-401B-9C66-A8CD1F3F34E9}"/>
              </a:ext>
            </a:extLst>
          </p:cNvPr>
          <p:cNvSpPr/>
          <p:nvPr/>
        </p:nvSpPr>
        <p:spPr>
          <a:xfrm>
            <a:off x="2290473" y="5143519"/>
            <a:ext cx="1692000" cy="90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rgbClr val="69371D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430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86x1 Multi-TX </a:t>
            </a:r>
            <a:r>
              <a:rPr lang="fr-FR" sz="1600" b="1" dirty="0" err="1">
                <a:solidFill>
                  <a:srgbClr val="430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Cascaded</a:t>
            </a:r>
            <a:endParaRPr lang="fr-FR" sz="1600" b="1" dirty="0">
              <a:solidFill>
                <a:srgbClr val="430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600" b="1" dirty="0">
                <a:solidFill>
                  <a:srgbClr val="430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</a:t>
            </a:r>
            <a:r>
              <a:rPr lang="fr-FR" sz="1600" b="1" dirty="0" err="1">
                <a:solidFill>
                  <a:srgbClr val="430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Array</a:t>
            </a:r>
            <a:r>
              <a:rPr lang="fr-FR" sz="1600" b="1" dirty="0">
                <a:solidFill>
                  <a:srgbClr val="430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5" name="Rectangle: Rounded Corners 650">
            <a:extLst>
              <a:ext uri="{FF2B5EF4-FFF2-40B4-BE49-F238E27FC236}">
                <a16:creationId xmlns:a16="http://schemas.microsoft.com/office/drawing/2014/main" id="{B99226B8-EFC3-4971-A60D-ABD4B10230FB}"/>
              </a:ext>
            </a:extLst>
          </p:cNvPr>
          <p:cNvSpPr/>
          <p:nvPr/>
        </p:nvSpPr>
        <p:spPr>
          <a:xfrm>
            <a:off x="4360461" y="5143519"/>
            <a:ext cx="1692000" cy="90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rgbClr val="69371D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430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Doppler Phase Compensation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495E89A0-257F-42A1-8E1F-DDDF61A996D7}"/>
              </a:ext>
            </a:extLst>
          </p:cNvPr>
          <p:cNvCxnSpPr>
            <a:cxnSpLocks/>
            <a:stCxn id="83" idx="3"/>
            <a:endCxn id="53" idx="1"/>
          </p:cNvCxnSpPr>
          <p:nvPr/>
        </p:nvCxnSpPr>
        <p:spPr>
          <a:xfrm>
            <a:off x="3982471" y="1825077"/>
            <a:ext cx="377989" cy="0"/>
          </a:xfrm>
          <a:prstGeom prst="straightConnector1">
            <a:avLst/>
          </a:prstGeom>
          <a:ln w="31750">
            <a:solidFill>
              <a:srgbClr val="385723">
                <a:alpha val="50000"/>
              </a:srgbClr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9CED146F-6CFE-4BE6-B2F0-D160CCF36543}"/>
              </a:ext>
            </a:extLst>
          </p:cNvPr>
          <p:cNvCxnSpPr>
            <a:cxnSpLocks/>
            <a:stCxn id="84" idx="3"/>
            <a:endCxn id="85" idx="1"/>
          </p:cNvCxnSpPr>
          <p:nvPr/>
        </p:nvCxnSpPr>
        <p:spPr>
          <a:xfrm>
            <a:off x="3982473" y="5593519"/>
            <a:ext cx="377988" cy="0"/>
          </a:xfrm>
          <a:prstGeom prst="straightConnector1">
            <a:avLst/>
          </a:prstGeom>
          <a:ln w="31750">
            <a:solidFill>
              <a:srgbClr val="69371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EE032CD-0615-4C1D-8805-48DDC93859E6}"/>
              </a:ext>
            </a:extLst>
          </p:cNvPr>
          <p:cNvCxnSpPr>
            <a:cxnSpLocks/>
            <a:stCxn id="85" idx="3"/>
            <a:endCxn id="11" idx="1"/>
          </p:cNvCxnSpPr>
          <p:nvPr/>
        </p:nvCxnSpPr>
        <p:spPr>
          <a:xfrm>
            <a:off x="6052461" y="5593519"/>
            <a:ext cx="377988" cy="0"/>
          </a:xfrm>
          <a:prstGeom prst="straightConnector1">
            <a:avLst/>
          </a:prstGeom>
          <a:ln w="31750">
            <a:solidFill>
              <a:srgbClr val="69371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D20531A-1516-49F1-A43B-EE57946F668C}"/>
              </a:ext>
            </a:extLst>
          </p:cNvPr>
          <p:cNvCxnSpPr>
            <a:cxnSpLocks/>
            <a:endCxn id="81" idx="0"/>
          </p:cNvCxnSpPr>
          <p:nvPr/>
        </p:nvCxnSpPr>
        <p:spPr>
          <a:xfrm>
            <a:off x="1130148" y="1624731"/>
            <a:ext cx="0" cy="276707"/>
          </a:xfrm>
          <a:prstGeom prst="straightConnector1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398EF4E3-8FD1-4374-B5D1-F847252F4C76}"/>
              </a:ext>
            </a:extLst>
          </p:cNvPr>
          <p:cNvCxnSpPr>
            <a:cxnSpLocks/>
            <a:endCxn id="84" idx="1"/>
          </p:cNvCxnSpPr>
          <p:nvPr/>
        </p:nvCxnSpPr>
        <p:spPr>
          <a:xfrm>
            <a:off x="1850039" y="5593519"/>
            <a:ext cx="440434" cy="0"/>
          </a:xfrm>
          <a:prstGeom prst="straightConnector1">
            <a:avLst/>
          </a:prstGeom>
          <a:ln w="31750">
            <a:solidFill>
              <a:srgbClr val="69371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: Rounded Corners 650">
            <a:extLst>
              <a:ext uri="{FF2B5EF4-FFF2-40B4-BE49-F238E27FC236}">
                <a16:creationId xmlns:a16="http://schemas.microsoft.com/office/drawing/2014/main" id="{02280362-90DA-49A8-8EE8-4C9B0503E80C}"/>
              </a:ext>
            </a:extLst>
          </p:cNvPr>
          <p:cNvSpPr/>
          <p:nvPr/>
        </p:nvSpPr>
        <p:spPr>
          <a:xfrm>
            <a:off x="1695204" y="2649005"/>
            <a:ext cx="1409261" cy="885821"/>
          </a:xfrm>
          <a:prstGeom prst="roundRect">
            <a:avLst/>
          </a:prstGeom>
          <a:noFill/>
          <a:ln w="5080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 b="1" dirty="0">
              <a:solidFill>
                <a:srgbClr val="430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32A2E36-F7A6-4327-A348-374458F416C3}"/>
              </a:ext>
            </a:extLst>
          </p:cNvPr>
          <p:cNvCxnSpPr>
            <a:cxnSpLocks/>
            <a:stCxn id="11" idx="3"/>
            <a:endCxn id="92" idx="3"/>
          </p:cNvCxnSpPr>
          <p:nvPr/>
        </p:nvCxnSpPr>
        <p:spPr>
          <a:xfrm>
            <a:off x="8122449" y="5593519"/>
            <a:ext cx="377987" cy="0"/>
          </a:xfrm>
          <a:prstGeom prst="straightConnector1">
            <a:avLst/>
          </a:prstGeom>
          <a:ln w="31750">
            <a:solidFill>
              <a:srgbClr val="69371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4840797-29D5-BF60-1E5F-56B3C4A965ED}"/>
              </a:ext>
            </a:extLst>
          </p:cNvPr>
          <p:cNvCxnSpPr>
            <a:cxnSpLocks/>
            <a:stCxn id="81" idx="2"/>
            <a:endCxn id="82" idx="0"/>
          </p:cNvCxnSpPr>
          <p:nvPr/>
        </p:nvCxnSpPr>
        <p:spPr>
          <a:xfrm>
            <a:off x="1130148" y="2724398"/>
            <a:ext cx="1" cy="251177"/>
          </a:xfrm>
          <a:prstGeom prst="straightConnector1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ED897FF6-8D35-F21A-2F58-43DF4DC3F320}"/>
              </a:ext>
            </a:extLst>
          </p:cNvPr>
          <p:cNvSpPr txBox="1"/>
          <p:nvPr/>
        </p:nvSpPr>
        <p:spPr>
          <a:xfrm>
            <a:off x="321767" y="1017787"/>
            <a:ext cx="1588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Radar Cube</a:t>
            </a:r>
          </a:p>
        </p:txBody>
      </p:sp>
      <p:sp>
        <p:nvSpPr>
          <p:cNvPr id="65" name="Rectangle: Rounded Corners 650">
            <a:extLst>
              <a:ext uri="{FF2B5EF4-FFF2-40B4-BE49-F238E27FC236}">
                <a16:creationId xmlns:a16="http://schemas.microsoft.com/office/drawing/2014/main" id="{D1B4FC75-22AA-5D50-3307-C07958BC39B1}"/>
              </a:ext>
            </a:extLst>
          </p:cNvPr>
          <p:cNvSpPr/>
          <p:nvPr/>
        </p:nvSpPr>
        <p:spPr>
          <a:xfrm>
            <a:off x="2290473" y="3956084"/>
            <a:ext cx="1692000" cy="900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Co-</a:t>
            </a:r>
            <a:r>
              <a:rPr lang="fr-FR" sz="1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located</a:t>
            </a:r>
            <a:endParaRPr lang="fr-FR" sz="1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</a:t>
            </a:r>
            <a:r>
              <a:rPr lang="fr-FR" sz="1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Antenna</a:t>
            </a:r>
            <a:r>
              <a:rPr lang="fr-FR" sz="1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Pairs</a:t>
            </a:r>
          </a:p>
        </p:txBody>
      </p:sp>
      <p:sp>
        <p:nvSpPr>
          <p:cNvPr id="66" name="Rectangle: Rounded Corners 650">
            <a:extLst>
              <a:ext uri="{FF2B5EF4-FFF2-40B4-BE49-F238E27FC236}">
                <a16:creationId xmlns:a16="http://schemas.microsoft.com/office/drawing/2014/main" id="{D50129F8-6A55-C564-BC5E-0D775A0CF948}"/>
              </a:ext>
            </a:extLst>
          </p:cNvPr>
          <p:cNvSpPr/>
          <p:nvPr/>
        </p:nvSpPr>
        <p:spPr>
          <a:xfrm>
            <a:off x="4360461" y="3956084"/>
            <a:ext cx="1692000" cy="900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Doppler Phase Estimation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7F7797D-03B6-11F4-1033-DD8AB89CA47F}"/>
              </a:ext>
            </a:extLst>
          </p:cNvPr>
          <p:cNvCxnSpPr>
            <a:cxnSpLocks/>
            <a:stCxn id="65" idx="3"/>
            <a:endCxn id="66" idx="1"/>
          </p:cNvCxnSpPr>
          <p:nvPr/>
        </p:nvCxnSpPr>
        <p:spPr>
          <a:xfrm>
            <a:off x="3982473" y="4406084"/>
            <a:ext cx="377988" cy="0"/>
          </a:xfrm>
          <a:prstGeom prst="straightConnector1">
            <a:avLst/>
          </a:prstGeom>
          <a:ln w="31750">
            <a:solidFill>
              <a:schemeClr val="accent4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AF1CA55-B548-92B1-8D62-FDFFF301AAA5}"/>
              </a:ext>
            </a:extLst>
          </p:cNvPr>
          <p:cNvCxnSpPr>
            <a:cxnSpLocks/>
            <a:endCxn id="65" idx="1"/>
          </p:cNvCxnSpPr>
          <p:nvPr/>
        </p:nvCxnSpPr>
        <p:spPr>
          <a:xfrm>
            <a:off x="1850039" y="4406084"/>
            <a:ext cx="440434" cy="0"/>
          </a:xfrm>
          <a:prstGeom prst="straightConnector1">
            <a:avLst/>
          </a:prstGeom>
          <a:ln w="31750">
            <a:solidFill>
              <a:schemeClr val="accent4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oogle Shape;100;p1">
            <a:extLst>
              <a:ext uri="{FF2B5EF4-FFF2-40B4-BE49-F238E27FC236}">
                <a16:creationId xmlns:a16="http://schemas.microsoft.com/office/drawing/2014/main" id="{C075A2A4-C3BD-A0AD-4319-2CCA8132D9C8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Rectangle: Rounded Corners 650">
            <a:extLst>
              <a:ext uri="{FF2B5EF4-FFF2-40B4-BE49-F238E27FC236}">
                <a16:creationId xmlns:a16="http://schemas.microsoft.com/office/drawing/2014/main" id="{82C8D0F6-0745-D178-F802-B8A0DEE114B0}"/>
              </a:ext>
            </a:extLst>
          </p:cNvPr>
          <p:cNvSpPr/>
          <p:nvPr/>
        </p:nvSpPr>
        <p:spPr>
          <a:xfrm>
            <a:off x="8650716" y="1375475"/>
            <a:ext cx="1254727" cy="900000"/>
          </a:xfrm>
          <a:prstGeom prst="roundRect">
            <a:avLst/>
          </a:prstGeom>
          <a:solidFill>
            <a:srgbClr val="E2F0D9"/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Doppler FFT</a:t>
            </a:r>
          </a:p>
        </p:txBody>
      </p:sp>
      <p:sp>
        <p:nvSpPr>
          <p:cNvPr id="8" name="Rectangle: Rounded Corners 650">
            <a:extLst>
              <a:ext uri="{FF2B5EF4-FFF2-40B4-BE49-F238E27FC236}">
                <a16:creationId xmlns:a16="http://schemas.microsoft.com/office/drawing/2014/main" id="{AEB2196F-5DE4-AFD1-233E-BD6FE6BBF643}"/>
              </a:ext>
            </a:extLst>
          </p:cNvPr>
          <p:cNvSpPr/>
          <p:nvPr/>
        </p:nvSpPr>
        <p:spPr>
          <a:xfrm>
            <a:off x="2290473" y="2768650"/>
            <a:ext cx="1692000" cy="900000"/>
          </a:xfrm>
          <a:prstGeom prst="roundRect">
            <a:avLst/>
          </a:prstGeom>
          <a:solidFill>
            <a:srgbClr val="E2F0D9"/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16x1 </a:t>
            </a:r>
          </a:p>
          <a:p>
            <a:pPr algn="ctr"/>
            <a:r>
              <a:rPr lang="fr-FR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TX</a:t>
            </a:r>
          </a:p>
          <a:p>
            <a:pPr algn="ctr"/>
            <a:r>
              <a:rPr lang="fr-FR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</a:t>
            </a:r>
            <a:r>
              <a:rPr lang="fr-FR" sz="1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Array</a:t>
            </a:r>
            <a:endParaRPr lang="fr-FR" sz="1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650">
            <a:extLst>
              <a:ext uri="{FF2B5EF4-FFF2-40B4-BE49-F238E27FC236}">
                <a16:creationId xmlns:a16="http://schemas.microsoft.com/office/drawing/2014/main" id="{D35C5F48-FFBE-1281-0A5E-329C29A4751F}"/>
              </a:ext>
            </a:extLst>
          </p:cNvPr>
          <p:cNvSpPr/>
          <p:nvPr/>
        </p:nvSpPr>
        <p:spPr>
          <a:xfrm>
            <a:off x="6430449" y="5143519"/>
            <a:ext cx="1692000" cy="90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rgbClr val="69371D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430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Beamforming</a:t>
            </a:r>
          </a:p>
        </p:txBody>
      </p:sp>
      <p:sp>
        <p:nvSpPr>
          <p:cNvPr id="13" name="Rectangle: Rounded Corners 650">
            <a:extLst>
              <a:ext uri="{FF2B5EF4-FFF2-40B4-BE49-F238E27FC236}">
                <a16:creationId xmlns:a16="http://schemas.microsoft.com/office/drawing/2014/main" id="{D19FEF57-FC8D-6D22-63A5-2FB50F393646}"/>
              </a:ext>
            </a:extLst>
          </p:cNvPr>
          <p:cNvSpPr/>
          <p:nvPr/>
        </p:nvSpPr>
        <p:spPr>
          <a:xfrm>
            <a:off x="4360460" y="2768650"/>
            <a:ext cx="1692000" cy="900000"/>
          </a:xfrm>
          <a:prstGeom prst="roundRect">
            <a:avLst/>
          </a:prstGeom>
          <a:solidFill>
            <a:srgbClr val="E2F0D9"/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Beamforming</a:t>
            </a:r>
            <a:endParaRPr lang="fr-FR" sz="1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393492C-8C6A-6814-1E73-E0DA8CE5BC6F}"/>
              </a:ext>
            </a:extLst>
          </p:cNvPr>
          <p:cNvGrpSpPr/>
          <p:nvPr/>
        </p:nvGrpSpPr>
        <p:grpSpPr>
          <a:xfrm>
            <a:off x="7515284" y="4963178"/>
            <a:ext cx="2884704" cy="1865069"/>
            <a:chOff x="7515284" y="4963178"/>
            <a:chExt cx="2884704" cy="1865069"/>
          </a:xfrm>
        </p:grpSpPr>
        <p:sp>
          <p:nvSpPr>
            <p:cNvPr id="92" name="Parallelogram 91">
              <a:extLst>
                <a:ext uri="{FF2B5EF4-FFF2-40B4-BE49-F238E27FC236}">
                  <a16:creationId xmlns:a16="http://schemas.microsoft.com/office/drawing/2014/main" id="{8B0DEC6F-A641-48BE-9CA7-E4A63675BDD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327295" y="5136319"/>
              <a:ext cx="1260682" cy="914400"/>
            </a:xfrm>
            <a:prstGeom prst="parallelogram">
              <a:avLst>
                <a:gd name="adj" fmla="val 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615" tIns="24615" rIns="24615" bIns="2461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2"/>
                </a:spcAft>
                <a:buSzPct val="100000"/>
              </a:pPr>
              <a:endParaRPr lang="en-US" sz="41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46E4C7-47E7-C9FE-370F-C2F6B22EDC33}"/>
                </a:ext>
              </a:extLst>
            </p:cNvPr>
            <p:cNvSpPr txBox="1"/>
            <p:nvPr/>
          </p:nvSpPr>
          <p:spPr>
            <a:xfrm>
              <a:off x="7515284" y="6243472"/>
              <a:ext cx="288470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30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High-Resolution Cascaded</a:t>
              </a:r>
            </a:p>
            <a:p>
              <a:pPr algn="ctr"/>
              <a:r>
                <a:rPr lang="en-US" sz="1600" b="1" dirty="0">
                  <a:solidFill>
                    <a:srgbClr val="430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Range-Azimuth Heatmap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E8A48E7-FB13-B02D-31CE-DD0F11515FF4}"/>
              </a:ext>
            </a:extLst>
          </p:cNvPr>
          <p:cNvGrpSpPr/>
          <p:nvPr/>
        </p:nvGrpSpPr>
        <p:grpSpPr>
          <a:xfrm>
            <a:off x="9745200" y="2588400"/>
            <a:ext cx="2494690" cy="1884207"/>
            <a:chOff x="9746267" y="1107833"/>
            <a:chExt cx="2494690" cy="1884207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B2669057-B9AF-E70D-A1FE-186832CC703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0361410" y="1279451"/>
              <a:ext cx="1257635" cy="914400"/>
            </a:xfrm>
            <a:prstGeom prst="parallelogram">
              <a:avLst>
                <a:gd name="adj" fmla="val 0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615" tIns="24615" rIns="24615" bIns="2461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2"/>
                </a:spcAft>
                <a:buSzPct val="100000"/>
              </a:pPr>
              <a:endParaRPr lang="en-US" sz="41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A1F3C0-8C7D-D898-A166-9180911F0CAF}"/>
                </a:ext>
              </a:extLst>
            </p:cNvPr>
            <p:cNvSpPr txBox="1"/>
            <p:nvPr/>
          </p:nvSpPr>
          <p:spPr>
            <a:xfrm>
              <a:off x="9746267" y="2407265"/>
              <a:ext cx="249469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Low-Ambiguity </a:t>
              </a:r>
            </a:p>
            <a:p>
              <a:pPr algn="ctr"/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Doppler Index Map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31AC729-D7B8-579B-C415-74CB7A770BEF}"/>
              </a:ext>
            </a:extLst>
          </p:cNvPr>
          <p:cNvGrpSpPr/>
          <p:nvPr/>
        </p:nvGrpSpPr>
        <p:grpSpPr>
          <a:xfrm>
            <a:off x="7661299" y="2589832"/>
            <a:ext cx="2592674" cy="2123679"/>
            <a:chOff x="7661299" y="2589832"/>
            <a:chExt cx="2592674" cy="2123679"/>
          </a:xfrm>
        </p:grpSpPr>
        <p:sp>
          <p:nvSpPr>
            <p:cNvPr id="91" name="Parallelogram 90">
              <a:extLst>
                <a:ext uri="{FF2B5EF4-FFF2-40B4-BE49-F238E27FC236}">
                  <a16:creationId xmlns:a16="http://schemas.microsoft.com/office/drawing/2014/main" id="{52023F32-52C9-4665-BCF0-D04E2B8F54D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328819" y="2761450"/>
              <a:ext cx="1257635" cy="914400"/>
            </a:xfrm>
            <a:prstGeom prst="parallelogram">
              <a:avLst>
                <a:gd name="adj" fmla="val 0"/>
              </a:avLst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615" tIns="24615" rIns="24615" bIns="2461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2"/>
                </a:spcAft>
                <a:buSzPct val="100000"/>
              </a:pPr>
              <a:endParaRPr lang="en-US" sz="41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485F9B-68FF-E029-0221-48FA1D4F8FE3}"/>
                </a:ext>
              </a:extLst>
            </p:cNvPr>
            <p:cNvSpPr txBox="1"/>
            <p:nvPr/>
          </p:nvSpPr>
          <p:spPr>
            <a:xfrm>
              <a:off x="7661299" y="3882514"/>
              <a:ext cx="259267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Low-Resolution </a:t>
              </a:r>
            </a:p>
            <a:p>
              <a:pPr algn="ctr"/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Single-TX</a:t>
              </a:r>
            </a:p>
            <a:p>
              <a:pPr algn="ctr"/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Range-Azimuth Heatmap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B69756B-0493-7E7D-285E-597F82D28C44}"/>
              </a:ext>
            </a:extLst>
          </p:cNvPr>
          <p:cNvCxnSpPr>
            <a:cxnSpLocks/>
            <a:stCxn id="66" idx="2"/>
            <a:endCxn id="85" idx="0"/>
          </p:cNvCxnSpPr>
          <p:nvPr/>
        </p:nvCxnSpPr>
        <p:spPr>
          <a:xfrm>
            <a:off x="5206461" y="4856084"/>
            <a:ext cx="0" cy="287435"/>
          </a:xfrm>
          <a:prstGeom prst="straightConnector1">
            <a:avLst/>
          </a:prstGeom>
          <a:ln w="31750">
            <a:solidFill>
              <a:schemeClr val="accent4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D62575D-BB8E-2010-9C66-3023F42809B7}"/>
              </a:ext>
            </a:extLst>
          </p:cNvPr>
          <p:cNvCxnSpPr>
            <a:cxnSpLocks/>
            <a:stCxn id="8" idx="3"/>
            <a:endCxn id="13" idx="1"/>
          </p:cNvCxnSpPr>
          <p:nvPr/>
        </p:nvCxnSpPr>
        <p:spPr>
          <a:xfrm>
            <a:off x="3982473" y="3218650"/>
            <a:ext cx="377987" cy="0"/>
          </a:xfrm>
          <a:prstGeom prst="straightConnector1">
            <a:avLst/>
          </a:prstGeom>
          <a:ln w="31750">
            <a:solidFill>
              <a:srgbClr val="38572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8BE6EDA3-7D21-5C0F-326E-C0632B8831FA}"/>
              </a:ext>
            </a:extLst>
          </p:cNvPr>
          <p:cNvCxnSpPr>
            <a:cxnSpLocks/>
            <a:stCxn id="13" idx="3"/>
            <a:endCxn id="91" idx="3"/>
          </p:cNvCxnSpPr>
          <p:nvPr/>
        </p:nvCxnSpPr>
        <p:spPr>
          <a:xfrm>
            <a:off x="6052460" y="3218650"/>
            <a:ext cx="2447977" cy="1"/>
          </a:xfrm>
          <a:prstGeom prst="straightConnector1">
            <a:avLst/>
          </a:prstGeom>
          <a:ln w="31750">
            <a:solidFill>
              <a:srgbClr val="38572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ight Arrow 117">
            <a:extLst>
              <a:ext uri="{FF2B5EF4-FFF2-40B4-BE49-F238E27FC236}">
                <a16:creationId xmlns:a16="http://schemas.microsoft.com/office/drawing/2014/main" id="{C8DE058A-C4A2-0530-FD29-B827EE394682}"/>
              </a:ext>
            </a:extLst>
          </p:cNvPr>
          <p:cNvSpPr/>
          <p:nvPr/>
        </p:nvSpPr>
        <p:spPr>
          <a:xfrm>
            <a:off x="1879833" y="3134194"/>
            <a:ext cx="387602" cy="20813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2743C4FC-BA5E-44DE-9968-5B026A8B7CCB}"/>
              </a:ext>
            </a:extLst>
          </p:cNvPr>
          <p:cNvCxnSpPr>
            <a:cxnSpLocks/>
          </p:cNvCxnSpPr>
          <p:nvPr/>
        </p:nvCxnSpPr>
        <p:spPr>
          <a:xfrm>
            <a:off x="3136471" y="2326695"/>
            <a:ext cx="2" cy="432000"/>
          </a:xfrm>
          <a:prstGeom prst="line">
            <a:avLst/>
          </a:prstGeom>
          <a:ln w="76200">
            <a:solidFill>
              <a:schemeClr val="accent6">
                <a:lumMod val="50000"/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C5D7A58A-C845-64F2-164A-D24141472ECA}"/>
              </a:ext>
            </a:extLst>
          </p:cNvPr>
          <p:cNvCxnSpPr>
            <a:cxnSpLocks/>
          </p:cNvCxnSpPr>
          <p:nvPr/>
        </p:nvCxnSpPr>
        <p:spPr>
          <a:xfrm>
            <a:off x="5255769" y="2328365"/>
            <a:ext cx="2" cy="432000"/>
          </a:xfrm>
          <a:prstGeom prst="line">
            <a:avLst/>
          </a:prstGeom>
          <a:ln w="76200">
            <a:solidFill>
              <a:schemeClr val="accent6">
                <a:lumMod val="50000"/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ED460987-398F-3FF6-AB41-C6F1CC2F94F2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>
          <a:xfrm>
            <a:off x="9905443" y="1825475"/>
            <a:ext cx="453127" cy="0"/>
          </a:xfrm>
          <a:prstGeom prst="straightConnector1">
            <a:avLst/>
          </a:prstGeom>
          <a:ln w="31750">
            <a:solidFill>
              <a:srgbClr val="38572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ight Arrow 130">
            <a:extLst>
              <a:ext uri="{FF2B5EF4-FFF2-40B4-BE49-F238E27FC236}">
                <a16:creationId xmlns:a16="http://schemas.microsoft.com/office/drawing/2014/main" id="{A6694C95-0AB8-224C-66F6-5F037E2E1F35}"/>
              </a:ext>
            </a:extLst>
          </p:cNvPr>
          <p:cNvSpPr/>
          <p:nvPr/>
        </p:nvSpPr>
        <p:spPr>
          <a:xfrm>
            <a:off x="8098941" y="1736651"/>
            <a:ext cx="551773" cy="20813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2" name="Rectangle: Rounded Corners 650">
            <a:extLst>
              <a:ext uri="{FF2B5EF4-FFF2-40B4-BE49-F238E27FC236}">
                <a16:creationId xmlns:a16="http://schemas.microsoft.com/office/drawing/2014/main" id="{44FD1139-1797-FC25-9087-5409D69BD13D}"/>
              </a:ext>
            </a:extLst>
          </p:cNvPr>
          <p:cNvSpPr/>
          <p:nvPr/>
        </p:nvSpPr>
        <p:spPr>
          <a:xfrm>
            <a:off x="6505588" y="1375475"/>
            <a:ext cx="1692000" cy="900000"/>
          </a:xfrm>
          <a:prstGeom prst="roundRect">
            <a:avLst/>
          </a:prstGeom>
          <a:solidFill>
            <a:srgbClr val="E2F0D9"/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TX Spatial Diversity Compensation</a:t>
            </a:r>
          </a:p>
        </p:txBody>
      </p:sp>
      <p:sp>
        <p:nvSpPr>
          <p:cNvPr id="138" name="Right Arrow 137">
            <a:extLst>
              <a:ext uri="{FF2B5EF4-FFF2-40B4-BE49-F238E27FC236}">
                <a16:creationId xmlns:a16="http://schemas.microsoft.com/office/drawing/2014/main" id="{689202E7-7DF2-8A76-7B52-E9028A7CF665}"/>
              </a:ext>
            </a:extLst>
          </p:cNvPr>
          <p:cNvSpPr/>
          <p:nvPr/>
        </p:nvSpPr>
        <p:spPr>
          <a:xfrm>
            <a:off x="6063045" y="1727548"/>
            <a:ext cx="442541" cy="21723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6" name="Title 1">
            <a:extLst>
              <a:ext uri="{FF2B5EF4-FFF2-40B4-BE49-F238E27FC236}">
                <a16:creationId xmlns:a16="http://schemas.microsoft.com/office/drawing/2014/main" id="{C01446B2-8326-4A30-9828-BC2D3626D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1993" cy="1080000"/>
          </a:xfrm>
        </p:spPr>
        <p:txBody>
          <a:bodyPr>
            <a:normAutofit/>
          </a:bodyPr>
          <a:lstStyle/>
          <a:p>
            <a:pPr lvl="0" algn="ctr"/>
            <a:r>
              <a:rPr lang="en-US" sz="3600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Signal Processing Pipeline of </a:t>
            </a:r>
            <a:r>
              <a:rPr lang="en-US" sz="3600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Radatron</a:t>
            </a:r>
            <a:r>
              <a:rPr lang="en-US" sz="3600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++</a:t>
            </a:r>
          </a:p>
        </p:txBody>
      </p:sp>
      <p:sp>
        <p:nvSpPr>
          <p:cNvPr id="10" name="Rectangle: Rounded Corners 650">
            <a:extLst>
              <a:ext uri="{FF2B5EF4-FFF2-40B4-BE49-F238E27FC236}">
                <a16:creationId xmlns:a16="http://schemas.microsoft.com/office/drawing/2014/main" id="{CA44EF87-03EB-E2B0-47EC-8FDECFF04946}"/>
              </a:ext>
            </a:extLst>
          </p:cNvPr>
          <p:cNvSpPr/>
          <p:nvPr/>
        </p:nvSpPr>
        <p:spPr>
          <a:xfrm>
            <a:off x="10358570" y="1375475"/>
            <a:ext cx="1254727" cy="900000"/>
          </a:xfrm>
          <a:prstGeom prst="roundRect">
            <a:avLst/>
          </a:prstGeom>
          <a:solidFill>
            <a:srgbClr val="E2F0D9"/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 Max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FD1F063-1FD6-0EC5-3C15-439381BD4D7B}"/>
              </a:ext>
            </a:extLst>
          </p:cNvPr>
          <p:cNvCxnSpPr>
            <a:cxnSpLocks/>
            <a:stCxn id="10" idx="2"/>
            <a:endCxn id="7" idx="5"/>
          </p:cNvCxnSpPr>
          <p:nvPr/>
        </p:nvCxnSpPr>
        <p:spPr>
          <a:xfrm>
            <a:off x="10985934" y="2275475"/>
            <a:ext cx="3227" cy="312926"/>
          </a:xfrm>
          <a:prstGeom prst="straightConnector1">
            <a:avLst/>
          </a:prstGeom>
          <a:ln w="31750">
            <a:solidFill>
              <a:srgbClr val="38572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2609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51" grpId="0"/>
      <p:bldP spid="65" grpId="0" animBg="1"/>
      <p:bldP spid="66" grpId="0" animBg="1"/>
      <p:bldP spid="4" grpId="0" animBg="1"/>
      <p:bldP spid="8" grpId="0" animBg="1"/>
      <p:bldP spid="11" grpId="0" animBg="1"/>
      <p:bldP spid="13" grpId="0" animBg="1"/>
      <p:bldP spid="118" grpId="0" animBg="1"/>
      <p:bldP spid="131" grpId="0" animBg="1"/>
      <p:bldP spid="132" grpId="0" animBg="1"/>
      <p:bldP spid="13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>
            <a:extLst>
              <a:ext uri="{FF2B5EF4-FFF2-40B4-BE49-F238E27FC236}">
                <a16:creationId xmlns:a16="http://schemas.microsoft.com/office/drawing/2014/main" id="{2A9FB3D3-8B30-D76C-4D5F-7A1A47B42786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370743" y="1482520"/>
            <a:ext cx="1240362" cy="515540"/>
          </a:xfrm>
          <a:prstGeom prst="parallelogram">
            <a:avLst>
              <a:gd name="adj" fmla="val 78474"/>
            </a:avLst>
          </a:prstGeom>
          <a:blipFill dpi="0" rotWithShape="0">
            <a:blip r:embed="rId3"/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  <a:scene3d>
            <a:camera prst="orthographicFront">
              <a:rot lat="240000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300"/>
              </a:spcAft>
              <a:buSzPct val="100000"/>
            </a:pPr>
            <a:endParaRPr lang="en-US" sz="100" dirty="0">
              <a:cs typeface="Arial" panose="020B0604020202020204" pitchFamily="34" charset="0"/>
            </a:endParaRPr>
          </a:p>
        </p:txBody>
      </p:sp>
      <p:cxnSp>
        <p:nvCxnSpPr>
          <p:cNvPr id="1095" name="Straight Arrow Connector 1094">
            <a:extLst>
              <a:ext uri="{FF2B5EF4-FFF2-40B4-BE49-F238E27FC236}">
                <a16:creationId xmlns:a16="http://schemas.microsoft.com/office/drawing/2014/main" id="{FD6D09F8-4FA6-6242-DC44-6ECAF4454E3E}"/>
              </a:ext>
            </a:extLst>
          </p:cNvPr>
          <p:cNvCxnSpPr>
            <a:cxnSpLocks/>
            <a:stCxn id="1388" idx="0"/>
          </p:cNvCxnSpPr>
          <p:nvPr/>
        </p:nvCxnSpPr>
        <p:spPr>
          <a:xfrm flipV="1">
            <a:off x="8229104" y="3079763"/>
            <a:ext cx="264528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6" name="TextBox 1095">
            <a:extLst>
              <a:ext uri="{FF2B5EF4-FFF2-40B4-BE49-F238E27FC236}">
                <a16:creationId xmlns:a16="http://schemas.microsoft.com/office/drawing/2014/main" id="{8A3B3942-689F-24F3-A090-35F2993D304D}"/>
              </a:ext>
            </a:extLst>
          </p:cNvPr>
          <p:cNvSpPr txBox="1"/>
          <p:nvPr/>
        </p:nvSpPr>
        <p:spPr>
          <a:xfrm>
            <a:off x="5413877" y="1863188"/>
            <a:ext cx="4942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+mn-lt"/>
                <a:ea typeface="CMU Serif" panose="02000603000000000000" pitchFamily="2" charset="0"/>
                <a:cs typeface="Arial" panose="020B0604020202020204" pitchFamily="34" charset="0"/>
              </a:rPr>
              <a:t>512</a:t>
            </a:r>
          </a:p>
        </p:txBody>
      </p:sp>
      <p:sp>
        <p:nvSpPr>
          <p:cNvPr id="1097" name="TextBox 1096">
            <a:extLst>
              <a:ext uri="{FF2B5EF4-FFF2-40B4-BE49-F238E27FC236}">
                <a16:creationId xmlns:a16="http://schemas.microsoft.com/office/drawing/2014/main" id="{9AB1B416-78FC-9A02-23A0-70172F0D247D}"/>
              </a:ext>
            </a:extLst>
          </p:cNvPr>
          <p:cNvSpPr txBox="1"/>
          <p:nvPr/>
        </p:nvSpPr>
        <p:spPr>
          <a:xfrm>
            <a:off x="5696756" y="1065217"/>
            <a:ext cx="494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+mn-lt"/>
                <a:ea typeface="CMU Serif" panose="02000603000000000000" pitchFamily="2" charset="0"/>
                <a:cs typeface="Arial" panose="020B0604020202020204" pitchFamily="34" charset="0"/>
              </a:rPr>
              <a:t>512</a:t>
            </a:r>
          </a:p>
        </p:txBody>
      </p:sp>
      <p:sp>
        <p:nvSpPr>
          <p:cNvPr id="1098" name="TextBox 1097">
            <a:extLst>
              <a:ext uri="{FF2B5EF4-FFF2-40B4-BE49-F238E27FC236}">
                <a16:creationId xmlns:a16="http://schemas.microsoft.com/office/drawing/2014/main" id="{D70EA7B0-C6E0-1A53-6784-56C8CB0A6F0F}"/>
              </a:ext>
            </a:extLst>
          </p:cNvPr>
          <p:cNvSpPr txBox="1"/>
          <p:nvPr/>
        </p:nvSpPr>
        <p:spPr>
          <a:xfrm>
            <a:off x="2331422" y="2478957"/>
            <a:ext cx="352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+mn-lt"/>
                <a:ea typeface="CMU Serif" panose="02000603000000000000" pitchFamily="2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1099" name="TextBox 1098">
            <a:extLst>
              <a:ext uri="{FF2B5EF4-FFF2-40B4-BE49-F238E27FC236}">
                <a16:creationId xmlns:a16="http://schemas.microsoft.com/office/drawing/2014/main" id="{398EB354-9684-FC4F-18C4-F18E5C8DB181}"/>
              </a:ext>
            </a:extLst>
          </p:cNvPr>
          <p:cNvSpPr txBox="1"/>
          <p:nvPr/>
        </p:nvSpPr>
        <p:spPr>
          <a:xfrm>
            <a:off x="9071164" y="1136991"/>
            <a:ext cx="8070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+mn-lt"/>
                <a:ea typeface="CMU Serif" panose="02000603000000000000" pitchFamily="2" charset="0"/>
                <a:cs typeface="Arial" panose="020B0604020202020204" pitchFamily="34" charset="0"/>
              </a:rPr>
              <a:t>1024</a:t>
            </a:r>
          </a:p>
        </p:txBody>
      </p:sp>
      <p:sp>
        <p:nvSpPr>
          <p:cNvPr id="1100" name="TextBox 1099">
            <a:extLst>
              <a:ext uri="{FF2B5EF4-FFF2-40B4-BE49-F238E27FC236}">
                <a16:creationId xmlns:a16="http://schemas.microsoft.com/office/drawing/2014/main" id="{6FA52C8A-37E7-0DE2-B7AB-43A86EDB26B8}"/>
              </a:ext>
            </a:extLst>
          </p:cNvPr>
          <p:cNvSpPr txBox="1"/>
          <p:nvPr/>
        </p:nvSpPr>
        <p:spPr>
          <a:xfrm>
            <a:off x="3645514" y="986052"/>
            <a:ext cx="3953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+mn-lt"/>
                <a:ea typeface="CMU Serif" panose="02000603000000000000" pitchFamily="2" charset="0"/>
                <a:cs typeface="Arial" panose="020B0604020202020204" pitchFamily="34" charset="0"/>
              </a:rPr>
              <a:t>384</a:t>
            </a:r>
            <a:endParaRPr lang="en-US" sz="1000" b="1" dirty="0">
              <a:latin typeface="+mn-lt"/>
              <a:ea typeface="CMU Serif" panose="02000603000000000000" pitchFamily="2" charset="0"/>
              <a:cs typeface="Arial" panose="020B0604020202020204" pitchFamily="34" charset="0"/>
            </a:endParaRPr>
          </a:p>
        </p:txBody>
      </p:sp>
      <p:sp>
        <p:nvSpPr>
          <p:cNvPr id="1101" name="TextBox 1100">
            <a:extLst>
              <a:ext uri="{FF2B5EF4-FFF2-40B4-BE49-F238E27FC236}">
                <a16:creationId xmlns:a16="http://schemas.microsoft.com/office/drawing/2014/main" id="{8D6EA185-A4C0-BEBB-9916-FBC12299B185}"/>
              </a:ext>
            </a:extLst>
          </p:cNvPr>
          <p:cNvSpPr txBox="1"/>
          <p:nvPr/>
        </p:nvSpPr>
        <p:spPr>
          <a:xfrm>
            <a:off x="5096877" y="1065217"/>
            <a:ext cx="494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+mn-lt"/>
                <a:ea typeface="CMU Serif" panose="02000603000000000000" pitchFamily="2" charset="0"/>
                <a:cs typeface="Arial" panose="020B0604020202020204" pitchFamily="34" charset="0"/>
              </a:rPr>
              <a:t>768</a:t>
            </a:r>
          </a:p>
        </p:txBody>
      </p:sp>
      <p:sp>
        <p:nvSpPr>
          <p:cNvPr id="1102" name="TextBox 1101">
            <a:extLst>
              <a:ext uri="{FF2B5EF4-FFF2-40B4-BE49-F238E27FC236}">
                <a16:creationId xmlns:a16="http://schemas.microsoft.com/office/drawing/2014/main" id="{BFBF126B-7C98-8458-B1E6-BEF948666B0F}"/>
              </a:ext>
            </a:extLst>
          </p:cNvPr>
          <p:cNvSpPr txBox="1"/>
          <p:nvPr/>
        </p:nvSpPr>
        <p:spPr>
          <a:xfrm>
            <a:off x="2338721" y="952958"/>
            <a:ext cx="3600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+mn-lt"/>
                <a:ea typeface="CMU Serif" panose="02000603000000000000" pitchFamily="2" charset="0"/>
                <a:cs typeface="Arial" panose="020B0604020202020204" pitchFamily="34" charset="0"/>
              </a:rPr>
              <a:t>96</a:t>
            </a:r>
            <a:endParaRPr lang="en-US" sz="1000" b="1" dirty="0">
              <a:latin typeface="+mn-lt"/>
              <a:ea typeface="CMU Serif" panose="02000603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103" name="Group 1102">
            <a:extLst>
              <a:ext uri="{FF2B5EF4-FFF2-40B4-BE49-F238E27FC236}">
                <a16:creationId xmlns:a16="http://schemas.microsoft.com/office/drawing/2014/main" id="{E3C3FDB5-E2F7-14E3-91F8-A4716BC68CD5}"/>
              </a:ext>
            </a:extLst>
          </p:cNvPr>
          <p:cNvGrpSpPr>
            <a:grpSpLocks/>
          </p:cNvGrpSpPr>
          <p:nvPr/>
        </p:nvGrpSpPr>
        <p:grpSpPr>
          <a:xfrm>
            <a:off x="3341981" y="2796953"/>
            <a:ext cx="662837" cy="810134"/>
            <a:chOff x="3824295" y="1871135"/>
            <a:chExt cx="1391226" cy="1557865"/>
          </a:xfrm>
          <a:solidFill>
            <a:schemeClr val="accent1"/>
          </a:solidFill>
        </p:grpSpPr>
        <p:sp>
          <p:nvSpPr>
            <p:cNvPr id="1104" name="Parallelogram 1103">
              <a:extLst>
                <a:ext uri="{FF2B5EF4-FFF2-40B4-BE49-F238E27FC236}">
                  <a16:creationId xmlns:a16="http://schemas.microsoft.com/office/drawing/2014/main" id="{DE996407-B2D3-AD7C-56C0-E7D02F21809E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369115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05" name="Parallelogram 1104">
              <a:extLst>
                <a:ext uri="{FF2B5EF4-FFF2-40B4-BE49-F238E27FC236}">
                  <a16:creationId xmlns:a16="http://schemas.microsoft.com/office/drawing/2014/main" id="{125BAFC3-E31F-F0AD-0583-CD1AFC36449B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436726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06" name="Parallelogram 1105">
              <a:extLst>
                <a:ext uri="{FF2B5EF4-FFF2-40B4-BE49-F238E27FC236}">
                  <a16:creationId xmlns:a16="http://schemas.microsoft.com/office/drawing/2014/main" id="{7EFF5BD2-FBAF-3324-A8CD-6F7713668680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504337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07" name="Parallelogram 1106">
              <a:extLst>
                <a:ext uri="{FF2B5EF4-FFF2-40B4-BE49-F238E27FC236}">
                  <a16:creationId xmlns:a16="http://schemas.microsoft.com/office/drawing/2014/main" id="{560E9243-AE31-50D8-15CC-58CBCC2F4AF5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571948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08" name="Parallelogram 1107">
              <a:extLst>
                <a:ext uri="{FF2B5EF4-FFF2-40B4-BE49-F238E27FC236}">
                  <a16:creationId xmlns:a16="http://schemas.microsoft.com/office/drawing/2014/main" id="{F7CE2B11-C26F-EB53-9B7F-6573CEEE89F2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639559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09" name="Parallelogram 1108">
              <a:extLst>
                <a:ext uri="{FF2B5EF4-FFF2-40B4-BE49-F238E27FC236}">
                  <a16:creationId xmlns:a16="http://schemas.microsoft.com/office/drawing/2014/main" id="{CB77B107-84C4-CB4D-3B4F-BDAB52973AFC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707170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10" name="Parallelogram 1109">
              <a:extLst>
                <a:ext uri="{FF2B5EF4-FFF2-40B4-BE49-F238E27FC236}">
                  <a16:creationId xmlns:a16="http://schemas.microsoft.com/office/drawing/2014/main" id="{B93209CB-8680-35F7-8778-1D9BC6275DC4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774781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11" name="Parallelogram 1110">
              <a:extLst>
                <a:ext uri="{FF2B5EF4-FFF2-40B4-BE49-F238E27FC236}">
                  <a16:creationId xmlns:a16="http://schemas.microsoft.com/office/drawing/2014/main" id="{4E6BA4C4-787C-8BB3-6ECF-BCE8BDB4A52B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842392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12" name="Parallelogram 1111">
              <a:extLst>
                <a:ext uri="{FF2B5EF4-FFF2-40B4-BE49-F238E27FC236}">
                  <a16:creationId xmlns:a16="http://schemas.microsoft.com/office/drawing/2014/main" id="{B5FC1B84-D237-AF8B-89A9-275917F2212C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910003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13" name="Parallelogram 1112">
              <a:extLst>
                <a:ext uri="{FF2B5EF4-FFF2-40B4-BE49-F238E27FC236}">
                  <a16:creationId xmlns:a16="http://schemas.microsoft.com/office/drawing/2014/main" id="{1FAC478C-9893-1B19-4ABA-9D8E43E96A3F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977614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14" name="Parallelogram 1113">
              <a:extLst>
                <a:ext uri="{FF2B5EF4-FFF2-40B4-BE49-F238E27FC236}">
                  <a16:creationId xmlns:a16="http://schemas.microsoft.com/office/drawing/2014/main" id="{C9D4A0CC-1733-9556-D929-06BC4A45F5A5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4045225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15" name="Parallelogram 1114">
              <a:extLst>
                <a:ext uri="{FF2B5EF4-FFF2-40B4-BE49-F238E27FC236}">
                  <a16:creationId xmlns:a16="http://schemas.microsoft.com/office/drawing/2014/main" id="{F3A67AE0-50C7-D357-43D2-3DB268948703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4112836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16" name="TextBox 1115">
                <a:extLst>
                  <a:ext uri="{FF2B5EF4-FFF2-40B4-BE49-F238E27FC236}">
                    <a16:creationId xmlns:a16="http://schemas.microsoft.com/office/drawing/2014/main" id="{913A6964-4854-CA6A-C247-2E1F3C759D97}"/>
                  </a:ext>
                </a:extLst>
              </p:cNvPr>
              <p:cNvSpPr txBox="1"/>
              <p:nvPr/>
            </p:nvSpPr>
            <p:spPr>
              <a:xfrm rot="18660000">
                <a:off x="2153490" y="3403649"/>
                <a:ext cx="68242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112</a:t>
                </a:r>
                <a14:m>
                  <m:oMath xmlns:m="http://schemas.openxmlformats.org/officeDocument/2006/math">
                    <m:r>
                      <a:rPr lang="en-US" sz="1100" b="1" i="1">
                        <a:latin typeface="Cambria Math" panose="02040503050406030204" pitchFamily="18" charset="0"/>
                        <a:ea typeface="CMU Serif" panose="02000603000000000000" pitchFamily="2" charset="0"/>
                        <a:cs typeface="CMU Serif" panose="02000603000000000000" pitchFamily="2" charset="0"/>
                      </a:rPr>
                      <m:t>×</m:t>
                    </m:r>
                  </m:oMath>
                </a14:m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48</a:t>
                </a:r>
                <a:endParaRPr lang="en-US" sz="700" b="1" dirty="0">
                  <a:latin typeface="+mn-lt"/>
                  <a:ea typeface="CMU Serif" panose="02000603000000000000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6" name="TextBox 1115">
                <a:extLst>
                  <a:ext uri="{FF2B5EF4-FFF2-40B4-BE49-F238E27FC236}">
                    <a16:creationId xmlns:a16="http://schemas.microsoft.com/office/drawing/2014/main" id="{913A6964-4854-CA6A-C247-2E1F3C759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60000">
                <a:off x="2153490" y="3403649"/>
                <a:ext cx="682426" cy="261610"/>
              </a:xfrm>
              <a:prstGeom prst="rect">
                <a:avLst/>
              </a:prstGeom>
              <a:blipFill>
                <a:blip r:embed="rId6"/>
                <a:stretch>
                  <a:fillRect r="-3774" b="-363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7" name="Rectangle: Rounded Corners 7016">
            <a:extLst>
              <a:ext uri="{FF2B5EF4-FFF2-40B4-BE49-F238E27FC236}">
                <a16:creationId xmlns:a16="http://schemas.microsoft.com/office/drawing/2014/main" id="{BAB16240-E9FD-7969-1445-D39F306F1967}"/>
              </a:ext>
            </a:extLst>
          </p:cNvPr>
          <p:cNvSpPr/>
          <p:nvPr/>
        </p:nvSpPr>
        <p:spPr>
          <a:xfrm>
            <a:off x="1429974" y="4036818"/>
            <a:ext cx="2766402" cy="8122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Radatron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++’s </a:t>
            </a:r>
          </a:p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Two-Stream </a:t>
            </a:r>
          </a:p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FPN Backbone</a:t>
            </a:r>
          </a:p>
        </p:txBody>
      </p:sp>
      <p:sp>
        <p:nvSpPr>
          <p:cNvPr id="1118" name="Parallelogram 1117">
            <a:extLst>
              <a:ext uri="{FF2B5EF4-FFF2-40B4-BE49-F238E27FC236}">
                <a16:creationId xmlns:a16="http://schemas.microsoft.com/office/drawing/2014/main" id="{30602BFC-1FF0-B7B1-D468-F6B62DFC84D3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477386" y="1468134"/>
            <a:ext cx="1240362" cy="515540"/>
          </a:xfrm>
          <a:prstGeom prst="parallelogram">
            <a:avLst>
              <a:gd name="adj" fmla="val 78474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  <a:scene3d>
            <a:camera prst="orthographicFront">
              <a:rot lat="240000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300"/>
              </a:spcAft>
              <a:buSzPct val="100000"/>
            </a:pPr>
            <a:endParaRPr lang="en-US" sz="100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9" name="TextBox 1118">
                <a:extLst>
                  <a:ext uri="{FF2B5EF4-FFF2-40B4-BE49-F238E27FC236}">
                    <a16:creationId xmlns:a16="http://schemas.microsoft.com/office/drawing/2014/main" id="{AD2B4C8B-56F3-5BA0-DE77-2B295619B2B5}"/>
                  </a:ext>
                </a:extLst>
              </p:cNvPr>
              <p:cNvSpPr txBox="1"/>
              <p:nvPr/>
            </p:nvSpPr>
            <p:spPr>
              <a:xfrm rot="18914589">
                <a:off x="686821" y="2207037"/>
                <a:ext cx="8640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448</a:t>
                </a:r>
                <a14:m>
                  <m:oMath xmlns:m="http://schemas.openxmlformats.org/officeDocument/2006/math">
                    <m:r>
                      <a:rPr lang="en-US" sz="1100" b="1" i="1">
                        <a:latin typeface="Cambria Math" panose="02040503050406030204" pitchFamily="18" charset="0"/>
                        <a:ea typeface="CMU Serif" panose="02000603000000000000" pitchFamily="2" charset="0"/>
                        <a:cs typeface="CMU Serif" panose="02000603000000000000" pitchFamily="2" charset="0"/>
                      </a:rPr>
                      <m:t>×</m:t>
                    </m:r>
                  </m:oMath>
                </a14:m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192</a:t>
                </a:r>
              </a:p>
            </p:txBody>
          </p:sp>
        </mc:Choice>
        <mc:Fallback xmlns="">
          <p:sp>
            <p:nvSpPr>
              <p:cNvPr id="1119" name="TextBox 1118">
                <a:extLst>
                  <a:ext uri="{FF2B5EF4-FFF2-40B4-BE49-F238E27FC236}">
                    <a16:creationId xmlns:a16="http://schemas.microsoft.com/office/drawing/2014/main" id="{AD2B4C8B-56F3-5BA0-DE77-2B295619B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914589">
                <a:off x="686821" y="2207037"/>
                <a:ext cx="864000" cy="2616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0" name="TextBox 1119">
            <a:extLst>
              <a:ext uri="{FF2B5EF4-FFF2-40B4-BE49-F238E27FC236}">
                <a16:creationId xmlns:a16="http://schemas.microsoft.com/office/drawing/2014/main" id="{9B888068-48D2-CA88-DF34-C056E9256CC6}"/>
              </a:ext>
            </a:extLst>
          </p:cNvPr>
          <p:cNvSpPr txBox="1"/>
          <p:nvPr/>
        </p:nvSpPr>
        <p:spPr>
          <a:xfrm rot="16200000">
            <a:off x="-200075" y="1465874"/>
            <a:ext cx="1348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432FF"/>
                </a:solidFill>
                <a:latin typeface="+mn-lt"/>
                <a:cs typeface="Arial" panose="020B0604020202020204" pitchFamily="34" charset="0"/>
              </a:rPr>
              <a:t>Low Resolution</a:t>
            </a:r>
          </a:p>
          <a:p>
            <a:pPr algn="ctr"/>
            <a:r>
              <a:rPr lang="en-US" sz="1200" b="1" dirty="0">
                <a:solidFill>
                  <a:srgbClr val="0432FF"/>
                </a:solidFill>
                <a:latin typeface="+mn-lt"/>
                <a:cs typeface="Arial" panose="020B0604020202020204" pitchFamily="34" charset="0"/>
              </a:rPr>
              <a:t>Heatmap &amp; Doppler Input</a:t>
            </a:r>
          </a:p>
        </p:txBody>
      </p:sp>
      <p:sp>
        <p:nvSpPr>
          <p:cNvPr id="1121" name="Parallelogram 1120">
            <a:extLst>
              <a:ext uri="{FF2B5EF4-FFF2-40B4-BE49-F238E27FC236}">
                <a16:creationId xmlns:a16="http://schemas.microsoft.com/office/drawing/2014/main" id="{BA736D8B-206B-63B9-DE42-2350803849D5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378022" y="3010041"/>
            <a:ext cx="1240361" cy="515540"/>
          </a:xfrm>
          <a:prstGeom prst="parallelogram">
            <a:avLst>
              <a:gd name="adj" fmla="val 73927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  <a:scene3d>
            <a:camera prst="orthographicFront">
              <a:rot lat="240000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300"/>
              </a:spcAft>
              <a:buSzPct val="100000"/>
            </a:pPr>
            <a:endParaRPr lang="en-US" sz="100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2" name="TextBox 1121">
                <a:extLst>
                  <a:ext uri="{FF2B5EF4-FFF2-40B4-BE49-F238E27FC236}">
                    <a16:creationId xmlns:a16="http://schemas.microsoft.com/office/drawing/2014/main" id="{0605FFE9-8685-AB92-D06D-EE36003B4725}"/>
                  </a:ext>
                </a:extLst>
              </p:cNvPr>
              <p:cNvSpPr txBox="1"/>
              <p:nvPr/>
            </p:nvSpPr>
            <p:spPr>
              <a:xfrm rot="18900000">
                <a:off x="610271" y="3744584"/>
                <a:ext cx="8645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448</a:t>
                </a:r>
                <a14:m>
                  <m:oMath xmlns:m="http://schemas.openxmlformats.org/officeDocument/2006/math">
                    <m:r>
                      <a:rPr lang="en-US" sz="1100" b="1">
                        <a:latin typeface="Cambria Math" panose="02040503050406030204" pitchFamily="18" charset="0"/>
                        <a:ea typeface="CMU Serif" panose="02000603000000000000" pitchFamily="2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192</a:t>
                </a:r>
              </a:p>
            </p:txBody>
          </p:sp>
        </mc:Choice>
        <mc:Fallback xmlns="">
          <p:sp>
            <p:nvSpPr>
              <p:cNvPr id="1122" name="TextBox 1121">
                <a:extLst>
                  <a:ext uri="{FF2B5EF4-FFF2-40B4-BE49-F238E27FC236}">
                    <a16:creationId xmlns:a16="http://schemas.microsoft.com/office/drawing/2014/main" id="{0605FFE9-8685-AB92-D06D-EE36003B4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900000">
                <a:off x="610271" y="3744584"/>
                <a:ext cx="864576" cy="2616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3" name="TextBox 1122">
            <a:extLst>
              <a:ext uri="{FF2B5EF4-FFF2-40B4-BE49-F238E27FC236}">
                <a16:creationId xmlns:a16="http://schemas.microsoft.com/office/drawing/2014/main" id="{D9DFD146-BB7D-F5CE-99F6-86C55882AFE1}"/>
              </a:ext>
            </a:extLst>
          </p:cNvPr>
          <p:cNvSpPr txBox="1"/>
          <p:nvPr/>
        </p:nvSpPr>
        <p:spPr>
          <a:xfrm rot="16200000">
            <a:off x="-216484" y="3186467"/>
            <a:ext cx="1381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432FF"/>
                </a:solidFill>
                <a:latin typeface="+mn-lt"/>
                <a:cs typeface="Arial" panose="020B0604020202020204" pitchFamily="34" charset="0"/>
              </a:rPr>
              <a:t>High Resolution</a:t>
            </a:r>
          </a:p>
          <a:p>
            <a:pPr algn="ctr"/>
            <a:r>
              <a:rPr lang="en-US" altLang="zh-CN" sz="1200" b="1" dirty="0">
                <a:solidFill>
                  <a:srgbClr val="0432FF"/>
                </a:solidFill>
                <a:latin typeface="+mn-lt"/>
                <a:cs typeface="Arial" panose="020B0604020202020204" pitchFamily="34" charset="0"/>
              </a:rPr>
              <a:t>Heatmap Input</a:t>
            </a:r>
            <a:endParaRPr lang="en-US" sz="1200" b="1" dirty="0">
              <a:solidFill>
                <a:srgbClr val="0432FF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124" name="Straight Arrow Connector 1123">
            <a:extLst>
              <a:ext uri="{FF2B5EF4-FFF2-40B4-BE49-F238E27FC236}">
                <a16:creationId xmlns:a16="http://schemas.microsoft.com/office/drawing/2014/main" id="{499AA6C8-7657-3EEA-0853-29648643E07F}"/>
              </a:ext>
            </a:extLst>
          </p:cNvPr>
          <p:cNvCxnSpPr>
            <a:cxnSpLocks/>
          </p:cNvCxnSpPr>
          <p:nvPr/>
        </p:nvCxnSpPr>
        <p:spPr>
          <a:xfrm>
            <a:off x="1276722" y="3222798"/>
            <a:ext cx="331419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5" name="Group 1124">
            <a:extLst>
              <a:ext uri="{FF2B5EF4-FFF2-40B4-BE49-F238E27FC236}">
                <a16:creationId xmlns:a16="http://schemas.microsoft.com/office/drawing/2014/main" id="{7B1BECEB-C3F2-10F3-9A2C-AC608E444979}"/>
              </a:ext>
            </a:extLst>
          </p:cNvPr>
          <p:cNvGrpSpPr>
            <a:grpSpLocks/>
          </p:cNvGrpSpPr>
          <p:nvPr/>
        </p:nvGrpSpPr>
        <p:grpSpPr>
          <a:xfrm>
            <a:off x="2061778" y="2783957"/>
            <a:ext cx="560260" cy="810134"/>
            <a:chOff x="2260093" y="1863900"/>
            <a:chExt cx="1156984" cy="1557865"/>
          </a:xfrm>
          <a:solidFill>
            <a:schemeClr val="accent1"/>
          </a:solidFill>
        </p:grpSpPr>
        <p:sp>
          <p:nvSpPr>
            <p:cNvPr id="1126" name="Parallelogram 1125">
              <a:extLst>
                <a:ext uri="{FF2B5EF4-FFF2-40B4-BE49-F238E27FC236}">
                  <a16:creationId xmlns:a16="http://schemas.microsoft.com/office/drawing/2014/main" id="{7D7D1835-8374-9686-FAF0-D35573EFE3AC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804913" y="2319080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27" name="Parallelogram 1126">
              <a:extLst>
                <a:ext uri="{FF2B5EF4-FFF2-40B4-BE49-F238E27FC236}">
                  <a16:creationId xmlns:a16="http://schemas.microsoft.com/office/drawing/2014/main" id="{4797E7F4-FD38-864E-D9B2-8FC430E123DD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889826" y="2319080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28" name="Parallelogram 1127">
              <a:extLst>
                <a:ext uri="{FF2B5EF4-FFF2-40B4-BE49-F238E27FC236}">
                  <a16:creationId xmlns:a16="http://schemas.microsoft.com/office/drawing/2014/main" id="{6FAECF67-B4F9-9B81-B318-F28C7663777C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974739" y="2319080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29" name="Parallelogram 1128">
              <a:extLst>
                <a:ext uri="{FF2B5EF4-FFF2-40B4-BE49-F238E27FC236}">
                  <a16:creationId xmlns:a16="http://schemas.microsoft.com/office/drawing/2014/main" id="{597F8176-2CD0-B189-6D62-EA844AB8D77A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059652" y="2319080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30" name="Parallelogram 1129">
              <a:extLst>
                <a:ext uri="{FF2B5EF4-FFF2-40B4-BE49-F238E27FC236}">
                  <a16:creationId xmlns:a16="http://schemas.microsoft.com/office/drawing/2014/main" id="{708336C5-4BA9-E446-743C-3F428981A8B2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144565" y="2319080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31" name="Parallelogram 1130">
              <a:extLst>
                <a:ext uri="{FF2B5EF4-FFF2-40B4-BE49-F238E27FC236}">
                  <a16:creationId xmlns:a16="http://schemas.microsoft.com/office/drawing/2014/main" id="{2C90C9C0-5942-6FCC-05F4-A841DD093661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229478" y="2319080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32" name="Parallelogram 1131">
              <a:extLst>
                <a:ext uri="{FF2B5EF4-FFF2-40B4-BE49-F238E27FC236}">
                  <a16:creationId xmlns:a16="http://schemas.microsoft.com/office/drawing/2014/main" id="{820257DD-B44A-2857-9E07-C854D419B0EC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314392" y="2319080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</p:grpSp>
      <p:cxnSp>
        <p:nvCxnSpPr>
          <p:cNvPr id="1133" name="Straight Arrow Connector 1132">
            <a:extLst>
              <a:ext uri="{FF2B5EF4-FFF2-40B4-BE49-F238E27FC236}">
                <a16:creationId xmlns:a16="http://schemas.microsoft.com/office/drawing/2014/main" id="{D88DD5F5-1123-1692-9641-37AEC63AADC7}"/>
              </a:ext>
            </a:extLst>
          </p:cNvPr>
          <p:cNvCxnSpPr>
            <a:cxnSpLocks/>
          </p:cNvCxnSpPr>
          <p:nvPr/>
        </p:nvCxnSpPr>
        <p:spPr>
          <a:xfrm>
            <a:off x="1818599" y="3222798"/>
            <a:ext cx="220946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4" name="Straight Arrow Connector 1133">
            <a:extLst>
              <a:ext uri="{FF2B5EF4-FFF2-40B4-BE49-F238E27FC236}">
                <a16:creationId xmlns:a16="http://schemas.microsoft.com/office/drawing/2014/main" id="{CF3C6AC7-C70A-3879-5CC3-7501E784C4CA}"/>
              </a:ext>
            </a:extLst>
          </p:cNvPr>
          <p:cNvCxnSpPr>
            <a:cxnSpLocks/>
          </p:cNvCxnSpPr>
          <p:nvPr/>
        </p:nvCxnSpPr>
        <p:spPr>
          <a:xfrm>
            <a:off x="2632506" y="3222798"/>
            <a:ext cx="220946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5" name="Straight Arrow Connector 1134">
            <a:extLst>
              <a:ext uri="{FF2B5EF4-FFF2-40B4-BE49-F238E27FC236}">
                <a16:creationId xmlns:a16="http://schemas.microsoft.com/office/drawing/2014/main" id="{EB5915C0-1652-3E8E-EC60-8F8FB85C40E9}"/>
              </a:ext>
            </a:extLst>
          </p:cNvPr>
          <p:cNvCxnSpPr>
            <a:cxnSpLocks/>
          </p:cNvCxnSpPr>
          <p:nvPr/>
        </p:nvCxnSpPr>
        <p:spPr>
          <a:xfrm>
            <a:off x="3095854" y="3222798"/>
            <a:ext cx="220946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36" name="TextBox 1135">
                <a:extLst>
                  <a:ext uri="{FF2B5EF4-FFF2-40B4-BE49-F238E27FC236}">
                    <a16:creationId xmlns:a16="http://schemas.microsoft.com/office/drawing/2014/main" id="{58CEDF39-94AE-F790-C029-EDABEDABC6E3}"/>
                  </a:ext>
                </a:extLst>
              </p:cNvPr>
              <p:cNvSpPr txBox="1"/>
              <p:nvPr/>
            </p:nvSpPr>
            <p:spPr>
              <a:xfrm rot="18660000">
                <a:off x="3506288" y="3411100"/>
                <a:ext cx="74385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112</a:t>
                </a:r>
                <a14:m>
                  <m:oMath xmlns:m="http://schemas.openxmlformats.org/officeDocument/2006/math">
                    <m:r>
                      <a:rPr lang="en-US" sz="1100" b="1" i="1">
                        <a:latin typeface="Cambria Math" panose="02040503050406030204" pitchFamily="18" charset="0"/>
                        <a:ea typeface="CMU Serif" panose="02000603000000000000" pitchFamily="2" charset="0"/>
                        <a:cs typeface="CMU Serif" panose="02000603000000000000" pitchFamily="2" charset="0"/>
                      </a:rPr>
                      <m:t>×</m:t>
                    </m:r>
                  </m:oMath>
                </a14:m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48</a:t>
                </a:r>
              </a:p>
            </p:txBody>
          </p:sp>
        </mc:Choice>
        <mc:Fallback xmlns="">
          <p:sp>
            <p:nvSpPr>
              <p:cNvPr id="1136" name="TextBox 1135">
                <a:extLst>
                  <a:ext uri="{FF2B5EF4-FFF2-40B4-BE49-F238E27FC236}">
                    <a16:creationId xmlns:a16="http://schemas.microsoft.com/office/drawing/2014/main" id="{58CEDF39-94AE-F790-C029-EDABEDABC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60000">
                <a:off x="3506288" y="3411100"/>
                <a:ext cx="743856" cy="261610"/>
              </a:xfrm>
              <a:prstGeom prst="rect">
                <a:avLst/>
              </a:prstGeom>
              <a:blipFill>
                <a:blip r:embed="rId11"/>
                <a:stretch>
                  <a:fillRect r="-178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37" name="Group 1136">
            <a:extLst>
              <a:ext uri="{FF2B5EF4-FFF2-40B4-BE49-F238E27FC236}">
                <a16:creationId xmlns:a16="http://schemas.microsoft.com/office/drawing/2014/main" id="{39EB713E-4AF7-FB5D-9EC8-E72A15830B4D}"/>
              </a:ext>
            </a:extLst>
          </p:cNvPr>
          <p:cNvGrpSpPr/>
          <p:nvPr/>
        </p:nvGrpSpPr>
        <p:grpSpPr>
          <a:xfrm>
            <a:off x="4785757" y="1368357"/>
            <a:ext cx="1428103" cy="663841"/>
            <a:chOff x="17845335" y="1534569"/>
            <a:chExt cx="3546186" cy="1648413"/>
          </a:xfrm>
        </p:grpSpPr>
        <p:grpSp>
          <p:nvGrpSpPr>
            <p:cNvPr id="1138" name="Group 1137">
              <a:extLst>
                <a:ext uri="{FF2B5EF4-FFF2-40B4-BE49-F238E27FC236}">
                  <a16:creationId xmlns:a16="http://schemas.microsoft.com/office/drawing/2014/main" id="{5F387AC8-69A9-EB2A-AB93-11DC590D6255}"/>
                </a:ext>
              </a:extLst>
            </p:cNvPr>
            <p:cNvGrpSpPr/>
            <p:nvPr/>
          </p:nvGrpSpPr>
          <p:grpSpPr>
            <a:xfrm>
              <a:off x="17845335" y="1534569"/>
              <a:ext cx="2068295" cy="1648413"/>
              <a:chOff x="12661906" y="3938099"/>
              <a:chExt cx="2068295" cy="1648413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1157" name="Parallelogram 1156">
                <a:extLst>
                  <a:ext uri="{FF2B5EF4-FFF2-40B4-BE49-F238E27FC236}">
                    <a16:creationId xmlns:a16="http://schemas.microsoft.com/office/drawing/2014/main" id="{E70A498D-911A-BFFC-C60C-F66F98E30A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180518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58" name="Parallelogram 1157">
                <a:extLst>
                  <a:ext uri="{FF2B5EF4-FFF2-40B4-BE49-F238E27FC236}">
                    <a16:creationId xmlns:a16="http://schemas.microsoft.com/office/drawing/2014/main" id="{42807F40-A8C4-DB9D-7DEA-069686E3D51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266830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59" name="Parallelogram 1158">
                <a:extLst>
                  <a:ext uri="{FF2B5EF4-FFF2-40B4-BE49-F238E27FC236}">
                    <a16:creationId xmlns:a16="http://schemas.microsoft.com/office/drawing/2014/main" id="{7880FB6B-90EF-631B-E18A-FD83406FC8F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353142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60" name="Parallelogram 1159">
                <a:extLst>
                  <a:ext uri="{FF2B5EF4-FFF2-40B4-BE49-F238E27FC236}">
                    <a16:creationId xmlns:a16="http://schemas.microsoft.com/office/drawing/2014/main" id="{B4B381CD-BDE6-6DA2-6D58-A0ED575C261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439454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61" name="Parallelogram 1160">
                <a:extLst>
                  <a:ext uri="{FF2B5EF4-FFF2-40B4-BE49-F238E27FC236}">
                    <a16:creationId xmlns:a16="http://schemas.microsoft.com/office/drawing/2014/main" id="{F59C6CB1-C901-9CA7-B095-93DD5E5A1B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525766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62" name="Parallelogram 1161">
                <a:extLst>
                  <a:ext uri="{FF2B5EF4-FFF2-40B4-BE49-F238E27FC236}">
                    <a16:creationId xmlns:a16="http://schemas.microsoft.com/office/drawing/2014/main" id="{90759845-DEE4-7038-3903-B94DC6A9E90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612078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63" name="Parallelogram 1162">
                <a:extLst>
                  <a:ext uri="{FF2B5EF4-FFF2-40B4-BE49-F238E27FC236}">
                    <a16:creationId xmlns:a16="http://schemas.microsoft.com/office/drawing/2014/main" id="{24157EF3-CEC2-7205-FE96-1BD2891459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698391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64" name="Parallelogram 1163">
                <a:extLst>
                  <a:ext uri="{FF2B5EF4-FFF2-40B4-BE49-F238E27FC236}">
                    <a16:creationId xmlns:a16="http://schemas.microsoft.com/office/drawing/2014/main" id="{13FFEA8C-356C-4695-35EF-3B8C083B815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784703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65" name="Parallelogram 1164">
                <a:extLst>
                  <a:ext uri="{FF2B5EF4-FFF2-40B4-BE49-F238E27FC236}">
                    <a16:creationId xmlns:a16="http://schemas.microsoft.com/office/drawing/2014/main" id="{02CD8157-6727-390A-B6F8-4D954ECF0E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871015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66" name="Parallelogram 1165">
                <a:extLst>
                  <a:ext uri="{FF2B5EF4-FFF2-40B4-BE49-F238E27FC236}">
                    <a16:creationId xmlns:a16="http://schemas.microsoft.com/office/drawing/2014/main" id="{8E1E806B-C1A7-FE51-7E75-C4B41EED1A7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957327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67" name="Parallelogram 1166">
                <a:extLst>
                  <a:ext uri="{FF2B5EF4-FFF2-40B4-BE49-F238E27FC236}">
                    <a16:creationId xmlns:a16="http://schemas.microsoft.com/office/drawing/2014/main" id="{4DA9EA5D-0E91-70B4-C3C2-1292F9D78CC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043639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68" name="Parallelogram 1167">
                <a:extLst>
                  <a:ext uri="{FF2B5EF4-FFF2-40B4-BE49-F238E27FC236}">
                    <a16:creationId xmlns:a16="http://schemas.microsoft.com/office/drawing/2014/main" id="{A16B6441-1DFF-7DEF-4F94-403EA24624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129951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69" name="Parallelogram 1168">
                <a:extLst>
                  <a:ext uri="{FF2B5EF4-FFF2-40B4-BE49-F238E27FC236}">
                    <a16:creationId xmlns:a16="http://schemas.microsoft.com/office/drawing/2014/main" id="{B44B35D4-7458-0B50-356D-87559ACF15D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220421" y="4419487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70" name="Parallelogram 1169">
                <a:extLst>
                  <a:ext uri="{FF2B5EF4-FFF2-40B4-BE49-F238E27FC236}">
                    <a16:creationId xmlns:a16="http://schemas.microsoft.com/office/drawing/2014/main" id="{480969E3-06C9-6BC4-6468-D3560788D8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306733" y="4419487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71" name="Parallelogram 1170">
                <a:extLst>
                  <a:ext uri="{FF2B5EF4-FFF2-40B4-BE49-F238E27FC236}">
                    <a16:creationId xmlns:a16="http://schemas.microsoft.com/office/drawing/2014/main" id="{7C18BD9F-B72D-471C-0D74-BB8022048E1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393046" y="4419487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72" name="Parallelogram 1171">
                <a:extLst>
                  <a:ext uri="{FF2B5EF4-FFF2-40B4-BE49-F238E27FC236}">
                    <a16:creationId xmlns:a16="http://schemas.microsoft.com/office/drawing/2014/main" id="{918C9861-4472-1F68-5498-0BA5E8789D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479358" y="4419487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73" name="Parallelogram 1172">
                <a:extLst>
                  <a:ext uri="{FF2B5EF4-FFF2-40B4-BE49-F238E27FC236}">
                    <a16:creationId xmlns:a16="http://schemas.microsoft.com/office/drawing/2014/main" id="{997015B6-D0C5-8729-012F-B5B8CA261EA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565670" y="4419487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39" name="Group 1138">
              <a:extLst>
                <a:ext uri="{FF2B5EF4-FFF2-40B4-BE49-F238E27FC236}">
                  <a16:creationId xmlns:a16="http://schemas.microsoft.com/office/drawing/2014/main" id="{F1787B94-DC76-62BF-A27C-381D8BDFB925}"/>
                </a:ext>
              </a:extLst>
            </p:cNvPr>
            <p:cNvGrpSpPr/>
            <p:nvPr/>
          </p:nvGrpSpPr>
          <p:grpSpPr>
            <a:xfrm>
              <a:off x="19323226" y="1534569"/>
              <a:ext cx="2068295" cy="1648413"/>
              <a:chOff x="12661906" y="3938099"/>
              <a:chExt cx="2068295" cy="1648413"/>
            </a:xfrm>
            <a:solidFill>
              <a:schemeClr val="accent1"/>
            </a:solidFill>
          </p:grpSpPr>
          <p:sp>
            <p:nvSpPr>
              <p:cNvPr id="1140" name="Parallelogram 1139">
                <a:extLst>
                  <a:ext uri="{FF2B5EF4-FFF2-40B4-BE49-F238E27FC236}">
                    <a16:creationId xmlns:a16="http://schemas.microsoft.com/office/drawing/2014/main" id="{B87A0C07-9600-DB54-8810-80610CD3B0D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180518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41" name="Parallelogram 1140">
                <a:extLst>
                  <a:ext uri="{FF2B5EF4-FFF2-40B4-BE49-F238E27FC236}">
                    <a16:creationId xmlns:a16="http://schemas.microsoft.com/office/drawing/2014/main" id="{3C6545B2-B774-3B55-B66B-A585FC5379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266830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42" name="Parallelogram 1141">
                <a:extLst>
                  <a:ext uri="{FF2B5EF4-FFF2-40B4-BE49-F238E27FC236}">
                    <a16:creationId xmlns:a16="http://schemas.microsoft.com/office/drawing/2014/main" id="{D8B98828-45E3-F45D-7F59-82F86F49E6E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353142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43" name="Parallelogram 1142">
                <a:extLst>
                  <a:ext uri="{FF2B5EF4-FFF2-40B4-BE49-F238E27FC236}">
                    <a16:creationId xmlns:a16="http://schemas.microsoft.com/office/drawing/2014/main" id="{956E5FAE-60E6-745C-376D-A6960DCA16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439454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44" name="Parallelogram 1143">
                <a:extLst>
                  <a:ext uri="{FF2B5EF4-FFF2-40B4-BE49-F238E27FC236}">
                    <a16:creationId xmlns:a16="http://schemas.microsoft.com/office/drawing/2014/main" id="{A7BAB1F8-BD90-312A-FBC5-C56C563676A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525766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45" name="Parallelogram 1144">
                <a:extLst>
                  <a:ext uri="{FF2B5EF4-FFF2-40B4-BE49-F238E27FC236}">
                    <a16:creationId xmlns:a16="http://schemas.microsoft.com/office/drawing/2014/main" id="{5CD450AB-D1B6-0D2C-3B27-D55F82B093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612078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46" name="Parallelogram 1145">
                <a:extLst>
                  <a:ext uri="{FF2B5EF4-FFF2-40B4-BE49-F238E27FC236}">
                    <a16:creationId xmlns:a16="http://schemas.microsoft.com/office/drawing/2014/main" id="{22B8B481-034C-0631-28E1-99148420CC6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698391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47" name="Parallelogram 1146">
                <a:extLst>
                  <a:ext uri="{FF2B5EF4-FFF2-40B4-BE49-F238E27FC236}">
                    <a16:creationId xmlns:a16="http://schemas.microsoft.com/office/drawing/2014/main" id="{EB633023-0F82-D0CD-EF35-0DBE22ADC6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784703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48" name="Parallelogram 1147">
                <a:extLst>
                  <a:ext uri="{FF2B5EF4-FFF2-40B4-BE49-F238E27FC236}">
                    <a16:creationId xmlns:a16="http://schemas.microsoft.com/office/drawing/2014/main" id="{39B72E7D-AF2F-6F3B-7710-44713DFB7CA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871015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49" name="Parallelogram 1148">
                <a:extLst>
                  <a:ext uri="{FF2B5EF4-FFF2-40B4-BE49-F238E27FC236}">
                    <a16:creationId xmlns:a16="http://schemas.microsoft.com/office/drawing/2014/main" id="{E3DF9C45-03A0-2DE0-803A-0DFEB0A712D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957327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50" name="Parallelogram 1149">
                <a:extLst>
                  <a:ext uri="{FF2B5EF4-FFF2-40B4-BE49-F238E27FC236}">
                    <a16:creationId xmlns:a16="http://schemas.microsoft.com/office/drawing/2014/main" id="{56DA1555-117F-EFD2-FEAB-C0314CB17F2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043639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51" name="Parallelogram 1150">
                <a:extLst>
                  <a:ext uri="{FF2B5EF4-FFF2-40B4-BE49-F238E27FC236}">
                    <a16:creationId xmlns:a16="http://schemas.microsoft.com/office/drawing/2014/main" id="{2B903108-7671-C75D-CCC3-2EE0F10D0E1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129951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52" name="Parallelogram 1151">
                <a:extLst>
                  <a:ext uri="{FF2B5EF4-FFF2-40B4-BE49-F238E27FC236}">
                    <a16:creationId xmlns:a16="http://schemas.microsoft.com/office/drawing/2014/main" id="{CF4ED285-ACF4-4430-42E5-D882110162C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220421" y="4419487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53" name="Parallelogram 1152">
                <a:extLst>
                  <a:ext uri="{FF2B5EF4-FFF2-40B4-BE49-F238E27FC236}">
                    <a16:creationId xmlns:a16="http://schemas.microsoft.com/office/drawing/2014/main" id="{2AD15193-D109-2347-78BC-D30DB1A6628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306733" y="4419487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54" name="Parallelogram 1153">
                <a:extLst>
                  <a:ext uri="{FF2B5EF4-FFF2-40B4-BE49-F238E27FC236}">
                    <a16:creationId xmlns:a16="http://schemas.microsoft.com/office/drawing/2014/main" id="{74AD2FA5-12BD-DA7F-E250-886E7CE81E7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393046" y="4419487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55" name="Parallelogram 1154">
                <a:extLst>
                  <a:ext uri="{FF2B5EF4-FFF2-40B4-BE49-F238E27FC236}">
                    <a16:creationId xmlns:a16="http://schemas.microsoft.com/office/drawing/2014/main" id="{2C17B368-9A9A-0EA1-1630-20F8038F652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479358" y="4419487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56" name="Parallelogram 1155">
                <a:extLst>
                  <a:ext uri="{FF2B5EF4-FFF2-40B4-BE49-F238E27FC236}">
                    <a16:creationId xmlns:a16="http://schemas.microsoft.com/office/drawing/2014/main" id="{D3716A70-9554-8124-DA64-EF6F4AC1CDF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565670" y="4419487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74" name="TextBox 1173">
                <a:extLst>
                  <a:ext uri="{FF2B5EF4-FFF2-40B4-BE49-F238E27FC236}">
                    <a16:creationId xmlns:a16="http://schemas.microsoft.com/office/drawing/2014/main" id="{070E9813-1450-065D-5493-96F0EE1AFCF4}"/>
                  </a:ext>
                </a:extLst>
              </p:cNvPr>
              <p:cNvSpPr txBox="1"/>
              <p:nvPr/>
            </p:nvSpPr>
            <p:spPr>
              <a:xfrm rot="18660000">
                <a:off x="5849791" y="1851656"/>
                <a:ext cx="55993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56</a:t>
                </a:r>
                <a14:m>
                  <m:oMath xmlns:m="http://schemas.openxmlformats.org/officeDocument/2006/math">
                    <m:r>
                      <a:rPr lang="en-US" sz="1000" b="1" i="1">
                        <a:latin typeface="Cambria Math" panose="02040503050406030204" pitchFamily="18" charset="0"/>
                        <a:ea typeface="CMU Serif" panose="02000603000000000000" pitchFamily="2" charset="0"/>
                        <a:cs typeface="CMU Serif" panose="02000603000000000000" pitchFamily="2" charset="0"/>
                      </a:rPr>
                      <m:t>×</m:t>
                    </m:r>
                  </m:oMath>
                </a14:m>
                <a:r>
                  <a:rPr lang="en-US" sz="10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24</a:t>
                </a:r>
              </a:p>
            </p:txBody>
          </p:sp>
        </mc:Choice>
        <mc:Fallback xmlns="">
          <p:sp>
            <p:nvSpPr>
              <p:cNvPr id="1174" name="TextBox 1173">
                <a:extLst>
                  <a:ext uri="{FF2B5EF4-FFF2-40B4-BE49-F238E27FC236}">
                    <a16:creationId xmlns:a16="http://schemas.microsoft.com/office/drawing/2014/main" id="{070E9813-1450-065D-5493-96F0EE1AF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60000">
                <a:off x="5849791" y="1851656"/>
                <a:ext cx="559934" cy="246221"/>
              </a:xfrm>
              <a:prstGeom prst="rect">
                <a:avLst/>
              </a:prstGeom>
              <a:blipFill>
                <a:blip r:embed="rId12"/>
                <a:stretch>
                  <a:fillRect r="-2222" b="-2128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75" name="Straight Arrow Connector 1174">
            <a:extLst>
              <a:ext uri="{FF2B5EF4-FFF2-40B4-BE49-F238E27FC236}">
                <a16:creationId xmlns:a16="http://schemas.microsoft.com/office/drawing/2014/main" id="{EF129446-303C-0770-81B4-E00088FDC253}"/>
              </a:ext>
            </a:extLst>
          </p:cNvPr>
          <p:cNvCxnSpPr>
            <a:cxnSpLocks/>
          </p:cNvCxnSpPr>
          <p:nvPr/>
        </p:nvCxnSpPr>
        <p:spPr>
          <a:xfrm>
            <a:off x="5649268" y="1290985"/>
            <a:ext cx="589189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6" name="Straight Arrow Connector 1175">
            <a:extLst>
              <a:ext uri="{FF2B5EF4-FFF2-40B4-BE49-F238E27FC236}">
                <a16:creationId xmlns:a16="http://schemas.microsoft.com/office/drawing/2014/main" id="{72BBAB4F-C707-3557-B119-681D369C3DF8}"/>
              </a:ext>
            </a:extLst>
          </p:cNvPr>
          <p:cNvCxnSpPr>
            <a:cxnSpLocks/>
          </p:cNvCxnSpPr>
          <p:nvPr/>
        </p:nvCxnSpPr>
        <p:spPr>
          <a:xfrm>
            <a:off x="2374966" y="2705892"/>
            <a:ext cx="243438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7" name="Rectangle: Rounded Corners 226">
            <a:extLst>
              <a:ext uri="{FF2B5EF4-FFF2-40B4-BE49-F238E27FC236}">
                <a16:creationId xmlns:a16="http://schemas.microsoft.com/office/drawing/2014/main" id="{E46B5161-CD96-D484-B259-8F850C80CFE8}"/>
              </a:ext>
            </a:extLst>
          </p:cNvPr>
          <p:cNvSpPr/>
          <p:nvPr/>
        </p:nvSpPr>
        <p:spPr>
          <a:xfrm>
            <a:off x="4942578" y="2253743"/>
            <a:ext cx="1088999" cy="1877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C00000"/>
                </a:solidFill>
                <a:cs typeface="Arial" panose="020B0604020202020204" pitchFamily="34" charset="0"/>
              </a:rPr>
              <a:t>Concatenate</a:t>
            </a:r>
            <a:endParaRPr lang="en-US" sz="105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178" name="Rectangle 1177">
            <a:extLst>
              <a:ext uri="{FF2B5EF4-FFF2-40B4-BE49-F238E27FC236}">
                <a16:creationId xmlns:a16="http://schemas.microsoft.com/office/drawing/2014/main" id="{58A5A339-3CFC-B1A6-B78A-ED23462FA8EF}"/>
              </a:ext>
            </a:extLst>
          </p:cNvPr>
          <p:cNvSpPr/>
          <p:nvPr/>
        </p:nvSpPr>
        <p:spPr>
          <a:xfrm>
            <a:off x="6544771" y="1173861"/>
            <a:ext cx="220946" cy="10679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22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Lateral Conv. </a:t>
            </a:r>
          </a:p>
        </p:txBody>
      </p:sp>
      <p:grpSp>
        <p:nvGrpSpPr>
          <p:cNvPr id="1179" name="Group 1178">
            <a:extLst>
              <a:ext uri="{FF2B5EF4-FFF2-40B4-BE49-F238E27FC236}">
                <a16:creationId xmlns:a16="http://schemas.microsoft.com/office/drawing/2014/main" id="{F87CC213-1C4B-8231-FE89-EDFAB70AFC38}"/>
              </a:ext>
            </a:extLst>
          </p:cNvPr>
          <p:cNvGrpSpPr/>
          <p:nvPr/>
        </p:nvGrpSpPr>
        <p:grpSpPr>
          <a:xfrm>
            <a:off x="7153280" y="1361573"/>
            <a:ext cx="832934" cy="663841"/>
            <a:chOff x="12661906" y="3938099"/>
            <a:chExt cx="2068295" cy="164841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180" name="Parallelogram 1179">
              <a:extLst>
                <a:ext uri="{FF2B5EF4-FFF2-40B4-BE49-F238E27FC236}">
                  <a16:creationId xmlns:a16="http://schemas.microsoft.com/office/drawing/2014/main" id="{3D7768CB-309C-3D76-AD45-4E9A25A9BC5D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180518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81" name="Parallelogram 1180">
              <a:extLst>
                <a:ext uri="{FF2B5EF4-FFF2-40B4-BE49-F238E27FC236}">
                  <a16:creationId xmlns:a16="http://schemas.microsoft.com/office/drawing/2014/main" id="{4E298646-0025-7251-36BB-75EC0B7E1DCF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266830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82" name="Parallelogram 1181">
              <a:extLst>
                <a:ext uri="{FF2B5EF4-FFF2-40B4-BE49-F238E27FC236}">
                  <a16:creationId xmlns:a16="http://schemas.microsoft.com/office/drawing/2014/main" id="{F5D94C71-EE77-9DA9-93CD-406237EE5DD0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353142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83" name="Parallelogram 1182">
              <a:extLst>
                <a:ext uri="{FF2B5EF4-FFF2-40B4-BE49-F238E27FC236}">
                  <a16:creationId xmlns:a16="http://schemas.microsoft.com/office/drawing/2014/main" id="{004DF71C-B54E-8B7E-5425-C83EFDAC9281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439454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84" name="Parallelogram 1183">
              <a:extLst>
                <a:ext uri="{FF2B5EF4-FFF2-40B4-BE49-F238E27FC236}">
                  <a16:creationId xmlns:a16="http://schemas.microsoft.com/office/drawing/2014/main" id="{96B79C72-039C-0D68-7D30-AE984E09360B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525766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85" name="Parallelogram 1184">
              <a:extLst>
                <a:ext uri="{FF2B5EF4-FFF2-40B4-BE49-F238E27FC236}">
                  <a16:creationId xmlns:a16="http://schemas.microsoft.com/office/drawing/2014/main" id="{968F386F-402A-68F6-884A-45C0A55709B9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612078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86" name="Parallelogram 1185">
              <a:extLst>
                <a:ext uri="{FF2B5EF4-FFF2-40B4-BE49-F238E27FC236}">
                  <a16:creationId xmlns:a16="http://schemas.microsoft.com/office/drawing/2014/main" id="{F7FCD3CA-D3BD-389C-7DBC-935EAC6B3DFA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698391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87" name="Parallelogram 1186">
              <a:extLst>
                <a:ext uri="{FF2B5EF4-FFF2-40B4-BE49-F238E27FC236}">
                  <a16:creationId xmlns:a16="http://schemas.microsoft.com/office/drawing/2014/main" id="{7171D0A0-78D6-91FF-7F3D-65EE053618D8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784703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88" name="Parallelogram 1187">
              <a:extLst>
                <a:ext uri="{FF2B5EF4-FFF2-40B4-BE49-F238E27FC236}">
                  <a16:creationId xmlns:a16="http://schemas.microsoft.com/office/drawing/2014/main" id="{85D7F23D-B10D-8AC0-8223-4BC748F91DF8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871015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89" name="Parallelogram 1188">
              <a:extLst>
                <a:ext uri="{FF2B5EF4-FFF2-40B4-BE49-F238E27FC236}">
                  <a16:creationId xmlns:a16="http://schemas.microsoft.com/office/drawing/2014/main" id="{8CB94A83-6D91-8FD1-6945-F6D87AF4B030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957327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90" name="Parallelogram 1189">
              <a:extLst>
                <a:ext uri="{FF2B5EF4-FFF2-40B4-BE49-F238E27FC236}">
                  <a16:creationId xmlns:a16="http://schemas.microsoft.com/office/drawing/2014/main" id="{1CD31796-BF0E-1CF5-B337-E494CDAD0175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3043639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91" name="Parallelogram 1190">
              <a:extLst>
                <a:ext uri="{FF2B5EF4-FFF2-40B4-BE49-F238E27FC236}">
                  <a16:creationId xmlns:a16="http://schemas.microsoft.com/office/drawing/2014/main" id="{0D5FBDD3-05A1-B70E-06BD-7E891E68C25A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3129951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92" name="Parallelogram 1191">
              <a:extLst>
                <a:ext uri="{FF2B5EF4-FFF2-40B4-BE49-F238E27FC236}">
                  <a16:creationId xmlns:a16="http://schemas.microsoft.com/office/drawing/2014/main" id="{352BE52A-7D72-BAC9-6D77-D592194E94C7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3220421" y="4419487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93" name="Parallelogram 1192">
              <a:extLst>
                <a:ext uri="{FF2B5EF4-FFF2-40B4-BE49-F238E27FC236}">
                  <a16:creationId xmlns:a16="http://schemas.microsoft.com/office/drawing/2014/main" id="{6AADAE24-C01A-996B-1A74-2238C30E0B24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3306733" y="4419487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94" name="Parallelogram 1193">
              <a:extLst>
                <a:ext uri="{FF2B5EF4-FFF2-40B4-BE49-F238E27FC236}">
                  <a16:creationId xmlns:a16="http://schemas.microsoft.com/office/drawing/2014/main" id="{2C30A2FC-87B8-1089-5988-20A25E0C4DBD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3393046" y="4419487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95" name="Parallelogram 1194">
              <a:extLst>
                <a:ext uri="{FF2B5EF4-FFF2-40B4-BE49-F238E27FC236}">
                  <a16:creationId xmlns:a16="http://schemas.microsoft.com/office/drawing/2014/main" id="{15EF3C03-2658-D319-AEFD-AADF36FAF8A8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3479358" y="4419487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196" name="Parallelogram 1195">
              <a:extLst>
                <a:ext uri="{FF2B5EF4-FFF2-40B4-BE49-F238E27FC236}">
                  <a16:creationId xmlns:a16="http://schemas.microsoft.com/office/drawing/2014/main" id="{61218D65-2C66-F34F-557D-0A282FA6E6DF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3565670" y="4419487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7" name="TextBox 1196">
                <a:extLst>
                  <a:ext uri="{FF2B5EF4-FFF2-40B4-BE49-F238E27FC236}">
                    <a16:creationId xmlns:a16="http://schemas.microsoft.com/office/drawing/2014/main" id="{09FE9BA8-2CF5-0668-9EF7-5CDAA7AA99E5}"/>
                  </a:ext>
                </a:extLst>
              </p:cNvPr>
              <p:cNvSpPr txBox="1"/>
              <p:nvPr/>
            </p:nvSpPr>
            <p:spPr>
              <a:xfrm rot="18660000">
                <a:off x="7598963" y="1844854"/>
                <a:ext cx="60579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56</a:t>
                </a:r>
                <a14:m>
                  <m:oMath xmlns:m="http://schemas.openxmlformats.org/officeDocument/2006/math">
                    <m:r>
                      <a:rPr lang="en-US" sz="1100" b="1" i="1">
                        <a:latin typeface="Cambria Math" panose="02040503050406030204" pitchFamily="18" charset="0"/>
                        <a:ea typeface="CMU Serif" panose="02000603000000000000" pitchFamily="2" charset="0"/>
                        <a:cs typeface="CMU Serif" panose="02000603000000000000" pitchFamily="2" charset="0"/>
                      </a:rPr>
                      <m:t>×</m:t>
                    </m:r>
                  </m:oMath>
                </a14:m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24</a:t>
                </a:r>
                <a:endParaRPr lang="en-US" sz="1000" b="1" dirty="0">
                  <a:latin typeface="+mn-lt"/>
                  <a:ea typeface="CMU Serif" panose="02000603000000000000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97" name="TextBox 1196">
                <a:extLst>
                  <a:ext uri="{FF2B5EF4-FFF2-40B4-BE49-F238E27FC236}">
                    <a16:creationId xmlns:a16="http://schemas.microsoft.com/office/drawing/2014/main" id="{09FE9BA8-2CF5-0668-9EF7-5CDAA7AA9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60000">
                <a:off x="7598963" y="1844854"/>
                <a:ext cx="605790" cy="261610"/>
              </a:xfrm>
              <a:prstGeom prst="rect">
                <a:avLst/>
              </a:prstGeom>
              <a:blipFill>
                <a:blip r:embed="rId13"/>
                <a:stretch>
                  <a:fillRect r="-2041" b="-196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98" name="Group 1197">
            <a:extLst>
              <a:ext uri="{FF2B5EF4-FFF2-40B4-BE49-F238E27FC236}">
                <a16:creationId xmlns:a16="http://schemas.microsoft.com/office/drawing/2014/main" id="{74B81ECD-6C04-7A22-74FE-D9736705FB26}"/>
              </a:ext>
            </a:extLst>
          </p:cNvPr>
          <p:cNvGrpSpPr>
            <a:grpSpLocks noChangeAspect="1"/>
          </p:cNvGrpSpPr>
          <p:nvPr/>
        </p:nvGrpSpPr>
        <p:grpSpPr>
          <a:xfrm>
            <a:off x="8856860" y="1427537"/>
            <a:ext cx="1030348" cy="530956"/>
            <a:chOff x="15180206" y="5717371"/>
            <a:chExt cx="3198839" cy="1648413"/>
          </a:xfrm>
        </p:grpSpPr>
        <p:grpSp>
          <p:nvGrpSpPr>
            <p:cNvPr id="1199" name="Group 1198">
              <a:extLst>
                <a:ext uri="{FF2B5EF4-FFF2-40B4-BE49-F238E27FC236}">
                  <a16:creationId xmlns:a16="http://schemas.microsoft.com/office/drawing/2014/main" id="{FCAD2507-14DC-699E-3A40-4EEC2CD5C2B8}"/>
                </a:ext>
              </a:extLst>
            </p:cNvPr>
            <p:cNvGrpSpPr/>
            <p:nvPr/>
          </p:nvGrpSpPr>
          <p:grpSpPr>
            <a:xfrm>
              <a:off x="15180206" y="5717371"/>
              <a:ext cx="2068295" cy="1648413"/>
              <a:chOff x="12661906" y="3938099"/>
              <a:chExt cx="2068295" cy="1648413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214" name="Parallelogram 1213">
                <a:extLst>
                  <a:ext uri="{FF2B5EF4-FFF2-40B4-BE49-F238E27FC236}">
                    <a16:creationId xmlns:a16="http://schemas.microsoft.com/office/drawing/2014/main" id="{233A5740-4892-BACD-E869-2A6DD24DFEF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180518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15" name="Parallelogram 1214">
                <a:extLst>
                  <a:ext uri="{FF2B5EF4-FFF2-40B4-BE49-F238E27FC236}">
                    <a16:creationId xmlns:a16="http://schemas.microsoft.com/office/drawing/2014/main" id="{9037E772-788B-04D2-A99E-EBCFDCE912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266830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16" name="Parallelogram 1215">
                <a:extLst>
                  <a:ext uri="{FF2B5EF4-FFF2-40B4-BE49-F238E27FC236}">
                    <a16:creationId xmlns:a16="http://schemas.microsoft.com/office/drawing/2014/main" id="{02EB74AD-A83D-AC66-59B3-538262EC5C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353142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17" name="Parallelogram 1216">
                <a:extLst>
                  <a:ext uri="{FF2B5EF4-FFF2-40B4-BE49-F238E27FC236}">
                    <a16:creationId xmlns:a16="http://schemas.microsoft.com/office/drawing/2014/main" id="{DC0069A6-ABAD-8396-CAE2-824FC2942E0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439454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18" name="Parallelogram 1217">
                <a:extLst>
                  <a:ext uri="{FF2B5EF4-FFF2-40B4-BE49-F238E27FC236}">
                    <a16:creationId xmlns:a16="http://schemas.microsoft.com/office/drawing/2014/main" id="{0F47C1B3-A06F-83CD-3EA7-B96C1A65ECF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525766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19" name="Parallelogram 1218">
                <a:extLst>
                  <a:ext uri="{FF2B5EF4-FFF2-40B4-BE49-F238E27FC236}">
                    <a16:creationId xmlns:a16="http://schemas.microsoft.com/office/drawing/2014/main" id="{31D83E77-7FCD-C6C0-E283-1E50529BFEE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612078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20" name="Parallelogram 1219">
                <a:extLst>
                  <a:ext uri="{FF2B5EF4-FFF2-40B4-BE49-F238E27FC236}">
                    <a16:creationId xmlns:a16="http://schemas.microsoft.com/office/drawing/2014/main" id="{926EE982-FBAD-C1C7-4EFA-7F718333573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698391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21" name="Parallelogram 1220">
                <a:extLst>
                  <a:ext uri="{FF2B5EF4-FFF2-40B4-BE49-F238E27FC236}">
                    <a16:creationId xmlns:a16="http://schemas.microsoft.com/office/drawing/2014/main" id="{7F974E8B-3567-8536-4EE6-477139A8734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784703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22" name="Parallelogram 1221">
                <a:extLst>
                  <a:ext uri="{FF2B5EF4-FFF2-40B4-BE49-F238E27FC236}">
                    <a16:creationId xmlns:a16="http://schemas.microsoft.com/office/drawing/2014/main" id="{8117776E-315E-DDB0-C465-D45878255A4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871015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23" name="Parallelogram 1222">
                <a:extLst>
                  <a:ext uri="{FF2B5EF4-FFF2-40B4-BE49-F238E27FC236}">
                    <a16:creationId xmlns:a16="http://schemas.microsoft.com/office/drawing/2014/main" id="{D814A623-36FF-8130-8813-42DE9182FCA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957327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24" name="Parallelogram 1223">
                <a:extLst>
                  <a:ext uri="{FF2B5EF4-FFF2-40B4-BE49-F238E27FC236}">
                    <a16:creationId xmlns:a16="http://schemas.microsoft.com/office/drawing/2014/main" id="{AE89AD78-AF6A-FE20-9B2A-0AC6C9D4B4A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043639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25" name="Parallelogram 1224">
                <a:extLst>
                  <a:ext uri="{FF2B5EF4-FFF2-40B4-BE49-F238E27FC236}">
                    <a16:creationId xmlns:a16="http://schemas.microsoft.com/office/drawing/2014/main" id="{31BA198A-AD6E-B9AB-5F0F-6B7722CEED9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129951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26" name="Parallelogram 1225">
                <a:extLst>
                  <a:ext uri="{FF2B5EF4-FFF2-40B4-BE49-F238E27FC236}">
                    <a16:creationId xmlns:a16="http://schemas.microsoft.com/office/drawing/2014/main" id="{5600DFC7-311B-6369-1D8D-D1772BC883D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220421" y="4419487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27" name="Parallelogram 1226">
                <a:extLst>
                  <a:ext uri="{FF2B5EF4-FFF2-40B4-BE49-F238E27FC236}">
                    <a16:creationId xmlns:a16="http://schemas.microsoft.com/office/drawing/2014/main" id="{21D4440C-1140-9365-87A6-DCC469A028F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306733" y="4419487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28" name="Parallelogram 1227">
                <a:extLst>
                  <a:ext uri="{FF2B5EF4-FFF2-40B4-BE49-F238E27FC236}">
                    <a16:creationId xmlns:a16="http://schemas.microsoft.com/office/drawing/2014/main" id="{8BBCCE4E-32A2-36A8-0C6B-3041894B63B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393046" y="4419487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29" name="Parallelogram 1228">
                <a:extLst>
                  <a:ext uri="{FF2B5EF4-FFF2-40B4-BE49-F238E27FC236}">
                    <a16:creationId xmlns:a16="http://schemas.microsoft.com/office/drawing/2014/main" id="{2227631F-3BE1-BDEE-BE36-C73551C159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479358" y="4419487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30" name="Parallelogram 1229">
                <a:extLst>
                  <a:ext uri="{FF2B5EF4-FFF2-40B4-BE49-F238E27FC236}">
                    <a16:creationId xmlns:a16="http://schemas.microsoft.com/office/drawing/2014/main" id="{7ED618A3-853A-C44F-E34F-554F9F0EDE3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565670" y="4419487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00" name="Group 1199">
              <a:extLst>
                <a:ext uri="{FF2B5EF4-FFF2-40B4-BE49-F238E27FC236}">
                  <a16:creationId xmlns:a16="http://schemas.microsoft.com/office/drawing/2014/main" id="{3DD1CF81-54E3-1E9D-83BB-0A0E95A72C66}"/>
                </a:ext>
              </a:extLst>
            </p:cNvPr>
            <p:cNvGrpSpPr/>
            <p:nvPr/>
          </p:nvGrpSpPr>
          <p:grpSpPr>
            <a:xfrm>
              <a:off x="16655999" y="5717371"/>
              <a:ext cx="1723046" cy="1648413"/>
              <a:chOff x="12661906" y="3938099"/>
              <a:chExt cx="1723046" cy="1648413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201" name="Parallelogram 1200">
                <a:extLst>
                  <a:ext uri="{FF2B5EF4-FFF2-40B4-BE49-F238E27FC236}">
                    <a16:creationId xmlns:a16="http://schemas.microsoft.com/office/drawing/2014/main" id="{FBA9665F-6A86-05D1-A1D5-55DBA9BECD8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180518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02" name="Parallelogram 1201">
                <a:extLst>
                  <a:ext uri="{FF2B5EF4-FFF2-40B4-BE49-F238E27FC236}">
                    <a16:creationId xmlns:a16="http://schemas.microsoft.com/office/drawing/2014/main" id="{D94062E7-A490-174F-B068-FADC03814EF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266830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03" name="Parallelogram 1202">
                <a:extLst>
                  <a:ext uri="{FF2B5EF4-FFF2-40B4-BE49-F238E27FC236}">
                    <a16:creationId xmlns:a16="http://schemas.microsoft.com/office/drawing/2014/main" id="{77E1E3BA-1419-4740-60F5-BD8D2F0F027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353142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04" name="Parallelogram 1203">
                <a:extLst>
                  <a:ext uri="{FF2B5EF4-FFF2-40B4-BE49-F238E27FC236}">
                    <a16:creationId xmlns:a16="http://schemas.microsoft.com/office/drawing/2014/main" id="{4635F3BD-0F73-CBB3-FF67-09AD0FA9D4C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439454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05" name="Parallelogram 1204">
                <a:extLst>
                  <a:ext uri="{FF2B5EF4-FFF2-40B4-BE49-F238E27FC236}">
                    <a16:creationId xmlns:a16="http://schemas.microsoft.com/office/drawing/2014/main" id="{77522FEB-5F7D-16D0-24FA-B43E0124A3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525766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06" name="Parallelogram 1205">
                <a:extLst>
                  <a:ext uri="{FF2B5EF4-FFF2-40B4-BE49-F238E27FC236}">
                    <a16:creationId xmlns:a16="http://schemas.microsoft.com/office/drawing/2014/main" id="{C175F26D-B2AA-327E-B71B-D66B57A45B9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612078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07" name="Parallelogram 1206">
                <a:extLst>
                  <a:ext uri="{FF2B5EF4-FFF2-40B4-BE49-F238E27FC236}">
                    <a16:creationId xmlns:a16="http://schemas.microsoft.com/office/drawing/2014/main" id="{A5BCDEC3-9C53-656A-ECB2-4F5C1AF0EB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698391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08" name="Parallelogram 1207">
                <a:extLst>
                  <a:ext uri="{FF2B5EF4-FFF2-40B4-BE49-F238E27FC236}">
                    <a16:creationId xmlns:a16="http://schemas.microsoft.com/office/drawing/2014/main" id="{266FF46B-54C0-BC43-0172-28322736121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784703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09" name="Parallelogram 1208">
                <a:extLst>
                  <a:ext uri="{FF2B5EF4-FFF2-40B4-BE49-F238E27FC236}">
                    <a16:creationId xmlns:a16="http://schemas.microsoft.com/office/drawing/2014/main" id="{D5302B18-02DB-1B41-338C-E006885CBEE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871015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10" name="Parallelogram 1209">
                <a:extLst>
                  <a:ext uri="{FF2B5EF4-FFF2-40B4-BE49-F238E27FC236}">
                    <a16:creationId xmlns:a16="http://schemas.microsoft.com/office/drawing/2014/main" id="{1753CB35-5A89-A610-2770-71730A9E393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2957327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11" name="Parallelogram 1210">
                <a:extLst>
                  <a:ext uri="{FF2B5EF4-FFF2-40B4-BE49-F238E27FC236}">
                    <a16:creationId xmlns:a16="http://schemas.microsoft.com/office/drawing/2014/main" id="{44ADFE20-FC79-8E7B-47A4-3D4A58A108A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043639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12" name="Parallelogram 1211">
                <a:extLst>
                  <a:ext uri="{FF2B5EF4-FFF2-40B4-BE49-F238E27FC236}">
                    <a16:creationId xmlns:a16="http://schemas.microsoft.com/office/drawing/2014/main" id="{6826450D-5A2B-703C-A027-424179AFF2A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129951" y="4421980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13" name="Parallelogram 1212">
                <a:extLst>
                  <a:ext uri="{FF2B5EF4-FFF2-40B4-BE49-F238E27FC236}">
                    <a16:creationId xmlns:a16="http://schemas.microsoft.com/office/drawing/2014/main" id="{C2380C7E-C69C-DFF0-2EFC-897634744D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13220421" y="4419487"/>
                <a:ext cx="1645920" cy="683143"/>
              </a:xfrm>
              <a:prstGeom prst="parallelogram">
                <a:avLst>
                  <a:gd name="adj" fmla="val 111820"/>
                </a:avLst>
              </a:prstGeom>
              <a:grpFill/>
              <a:ln>
                <a:solidFill>
                  <a:schemeClr val="bg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US" sz="100" dirty="0"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1231" name="Straight Arrow Connector 1230">
            <a:extLst>
              <a:ext uri="{FF2B5EF4-FFF2-40B4-BE49-F238E27FC236}">
                <a16:creationId xmlns:a16="http://schemas.microsoft.com/office/drawing/2014/main" id="{4FD757C3-8753-8566-6B7E-4B791506EFD8}"/>
              </a:ext>
            </a:extLst>
          </p:cNvPr>
          <p:cNvCxnSpPr>
            <a:cxnSpLocks/>
          </p:cNvCxnSpPr>
          <p:nvPr/>
        </p:nvCxnSpPr>
        <p:spPr>
          <a:xfrm>
            <a:off x="9063041" y="1360501"/>
            <a:ext cx="823275" cy="1065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2" name="TextBox 1231">
                <a:extLst>
                  <a:ext uri="{FF2B5EF4-FFF2-40B4-BE49-F238E27FC236}">
                    <a16:creationId xmlns:a16="http://schemas.microsoft.com/office/drawing/2014/main" id="{6D734FC6-67B2-F044-2D15-F34C91DE255F}"/>
                  </a:ext>
                </a:extLst>
              </p:cNvPr>
              <p:cNvSpPr txBox="1"/>
              <p:nvPr/>
            </p:nvSpPr>
            <p:spPr>
              <a:xfrm rot="18660000">
                <a:off x="9507571" y="1824958"/>
                <a:ext cx="62819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28</a:t>
                </a:r>
                <a14:m>
                  <m:oMath xmlns:m="http://schemas.openxmlformats.org/officeDocument/2006/math">
                    <m:r>
                      <a:rPr lang="en-US" sz="1100" b="1" i="1">
                        <a:latin typeface="Cambria Math" panose="02040503050406030204" pitchFamily="18" charset="0"/>
                        <a:ea typeface="CMU Serif" panose="02000603000000000000" pitchFamily="2" charset="0"/>
                        <a:cs typeface="CMU Serif" panose="02000603000000000000" pitchFamily="2" charset="0"/>
                      </a:rPr>
                      <m:t>×</m:t>
                    </m:r>
                  </m:oMath>
                </a14:m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12</a:t>
                </a:r>
                <a:endParaRPr lang="en-US" sz="1000" b="1" dirty="0">
                  <a:latin typeface="+mn-lt"/>
                  <a:ea typeface="CMU Serif" panose="02000603000000000000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32" name="TextBox 1231">
                <a:extLst>
                  <a:ext uri="{FF2B5EF4-FFF2-40B4-BE49-F238E27FC236}">
                    <a16:creationId xmlns:a16="http://schemas.microsoft.com/office/drawing/2014/main" id="{6D734FC6-67B2-F044-2D15-F34C91DE2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60000">
                <a:off x="9507571" y="1824958"/>
                <a:ext cx="628193" cy="261610"/>
              </a:xfrm>
              <a:prstGeom prst="rect">
                <a:avLst/>
              </a:prstGeom>
              <a:blipFill>
                <a:blip r:embed="rId14"/>
                <a:stretch>
                  <a:fillRect r="-2041" b="-192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33" name="Group 1232">
            <a:extLst>
              <a:ext uri="{FF2B5EF4-FFF2-40B4-BE49-F238E27FC236}">
                <a16:creationId xmlns:a16="http://schemas.microsoft.com/office/drawing/2014/main" id="{40934B2C-00E5-D1CB-CA74-1ACE9AEA50D5}"/>
              </a:ext>
            </a:extLst>
          </p:cNvPr>
          <p:cNvGrpSpPr>
            <a:grpSpLocks/>
          </p:cNvGrpSpPr>
          <p:nvPr/>
        </p:nvGrpSpPr>
        <p:grpSpPr>
          <a:xfrm>
            <a:off x="3340226" y="1267648"/>
            <a:ext cx="662837" cy="810134"/>
            <a:chOff x="3824295" y="1871135"/>
            <a:chExt cx="1391226" cy="155786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234" name="Parallelogram 1233">
              <a:extLst>
                <a:ext uri="{FF2B5EF4-FFF2-40B4-BE49-F238E27FC236}">
                  <a16:creationId xmlns:a16="http://schemas.microsoft.com/office/drawing/2014/main" id="{310FCDB2-ABFE-4EF1-FE81-9E4AE1D3AB9E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369115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35" name="Parallelogram 1234">
              <a:extLst>
                <a:ext uri="{FF2B5EF4-FFF2-40B4-BE49-F238E27FC236}">
                  <a16:creationId xmlns:a16="http://schemas.microsoft.com/office/drawing/2014/main" id="{47EE99D2-F10A-205E-3B51-E88604E26B0A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436726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36" name="Parallelogram 1235">
              <a:extLst>
                <a:ext uri="{FF2B5EF4-FFF2-40B4-BE49-F238E27FC236}">
                  <a16:creationId xmlns:a16="http://schemas.microsoft.com/office/drawing/2014/main" id="{709A4616-8CD8-455F-1E79-2E90AD97C46B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504337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37" name="Parallelogram 1236">
              <a:extLst>
                <a:ext uri="{FF2B5EF4-FFF2-40B4-BE49-F238E27FC236}">
                  <a16:creationId xmlns:a16="http://schemas.microsoft.com/office/drawing/2014/main" id="{F3075D55-5093-4833-EC1F-37339A13B50B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571948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38" name="Parallelogram 1237">
              <a:extLst>
                <a:ext uri="{FF2B5EF4-FFF2-40B4-BE49-F238E27FC236}">
                  <a16:creationId xmlns:a16="http://schemas.microsoft.com/office/drawing/2014/main" id="{680670CD-7AF0-3C60-E092-CA4A53B13422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639559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39" name="Parallelogram 1238">
              <a:extLst>
                <a:ext uri="{FF2B5EF4-FFF2-40B4-BE49-F238E27FC236}">
                  <a16:creationId xmlns:a16="http://schemas.microsoft.com/office/drawing/2014/main" id="{1F6000D4-E94B-9C94-FA94-C1FE929CEE56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707170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40" name="Parallelogram 1239">
              <a:extLst>
                <a:ext uri="{FF2B5EF4-FFF2-40B4-BE49-F238E27FC236}">
                  <a16:creationId xmlns:a16="http://schemas.microsoft.com/office/drawing/2014/main" id="{434E1461-788A-F153-A0ED-D6AF8BE561AE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774781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41" name="Parallelogram 1240">
              <a:extLst>
                <a:ext uri="{FF2B5EF4-FFF2-40B4-BE49-F238E27FC236}">
                  <a16:creationId xmlns:a16="http://schemas.microsoft.com/office/drawing/2014/main" id="{FED739FD-17B7-4F0C-F8DA-D8A37EF594D0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842392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42" name="Parallelogram 1241">
              <a:extLst>
                <a:ext uri="{FF2B5EF4-FFF2-40B4-BE49-F238E27FC236}">
                  <a16:creationId xmlns:a16="http://schemas.microsoft.com/office/drawing/2014/main" id="{5F612662-FE4E-A1A5-8621-4FF8CAEDA633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910003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43" name="Parallelogram 1242">
              <a:extLst>
                <a:ext uri="{FF2B5EF4-FFF2-40B4-BE49-F238E27FC236}">
                  <a16:creationId xmlns:a16="http://schemas.microsoft.com/office/drawing/2014/main" id="{2960390C-3913-E255-4FE0-EEF816082C16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977614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44" name="Parallelogram 1243">
              <a:extLst>
                <a:ext uri="{FF2B5EF4-FFF2-40B4-BE49-F238E27FC236}">
                  <a16:creationId xmlns:a16="http://schemas.microsoft.com/office/drawing/2014/main" id="{49E2F6DD-FFB3-706C-6A14-1FB60D5BFC58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4045225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45" name="Parallelogram 1244">
              <a:extLst>
                <a:ext uri="{FF2B5EF4-FFF2-40B4-BE49-F238E27FC236}">
                  <a16:creationId xmlns:a16="http://schemas.microsoft.com/office/drawing/2014/main" id="{4649FF06-FE9D-4FFD-1AAA-0A637FDEA76B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4112836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46" name="TextBox 1245">
                <a:extLst>
                  <a:ext uri="{FF2B5EF4-FFF2-40B4-BE49-F238E27FC236}">
                    <a16:creationId xmlns:a16="http://schemas.microsoft.com/office/drawing/2014/main" id="{954B0091-1D42-823B-0871-F27D485E3565}"/>
                  </a:ext>
                </a:extLst>
              </p:cNvPr>
              <p:cNvSpPr txBox="1"/>
              <p:nvPr/>
            </p:nvSpPr>
            <p:spPr>
              <a:xfrm rot="18660000">
                <a:off x="2111752" y="1859106"/>
                <a:ext cx="84335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112</a:t>
                </a:r>
                <a14:m>
                  <m:oMath xmlns:m="http://schemas.openxmlformats.org/officeDocument/2006/math">
                    <m:r>
                      <a:rPr lang="en-US" sz="1100" b="1" i="1">
                        <a:latin typeface="Cambria Math" panose="02040503050406030204" pitchFamily="18" charset="0"/>
                        <a:ea typeface="CMU Serif" panose="02000603000000000000" pitchFamily="2" charset="0"/>
                        <a:cs typeface="CMU Serif" panose="02000603000000000000" pitchFamily="2" charset="0"/>
                      </a:rPr>
                      <m:t>×</m:t>
                    </m:r>
                  </m:oMath>
                </a14:m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48</a:t>
                </a:r>
                <a:endParaRPr lang="en-US" sz="1200" b="1" dirty="0">
                  <a:latin typeface="+mn-lt"/>
                  <a:ea typeface="CMU Serif" panose="02000603000000000000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46" name="TextBox 1245">
                <a:extLst>
                  <a:ext uri="{FF2B5EF4-FFF2-40B4-BE49-F238E27FC236}">
                    <a16:creationId xmlns:a16="http://schemas.microsoft.com/office/drawing/2014/main" id="{954B0091-1D42-823B-0871-F27D485E3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60000">
                <a:off x="2111752" y="1859106"/>
                <a:ext cx="843353" cy="2616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47" name="Straight Arrow Connector 1246">
            <a:extLst>
              <a:ext uri="{FF2B5EF4-FFF2-40B4-BE49-F238E27FC236}">
                <a16:creationId xmlns:a16="http://schemas.microsoft.com/office/drawing/2014/main" id="{9A3ADBAC-3F97-9E83-C72B-01621DD29790}"/>
              </a:ext>
            </a:extLst>
          </p:cNvPr>
          <p:cNvCxnSpPr>
            <a:cxnSpLocks/>
          </p:cNvCxnSpPr>
          <p:nvPr/>
        </p:nvCxnSpPr>
        <p:spPr>
          <a:xfrm>
            <a:off x="1274968" y="1693493"/>
            <a:ext cx="331419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8" name="Trapezoid 2869">
            <a:extLst>
              <a:ext uri="{FF2B5EF4-FFF2-40B4-BE49-F238E27FC236}">
                <a16:creationId xmlns:a16="http://schemas.microsoft.com/office/drawing/2014/main" id="{93AB93DD-F5C2-386B-6987-881D394C4B06}"/>
              </a:ext>
            </a:extLst>
          </p:cNvPr>
          <p:cNvSpPr/>
          <p:nvPr/>
        </p:nvSpPr>
        <p:spPr>
          <a:xfrm rot="16200000">
            <a:off x="1154968" y="1582756"/>
            <a:ext cx="1104729" cy="220946"/>
          </a:xfrm>
          <a:prstGeom prst="flowChartManualOperation">
            <a:avLst/>
          </a:prstGeom>
          <a:solidFill>
            <a:schemeClr val="bg1">
              <a:lumMod val="8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cs typeface="Arial" panose="020B0604020202020204" pitchFamily="34" charset="0"/>
              </a:rPr>
              <a:t>Stem</a:t>
            </a:r>
          </a:p>
        </p:txBody>
      </p:sp>
      <p:grpSp>
        <p:nvGrpSpPr>
          <p:cNvPr id="1249" name="Group 1248">
            <a:extLst>
              <a:ext uri="{FF2B5EF4-FFF2-40B4-BE49-F238E27FC236}">
                <a16:creationId xmlns:a16="http://schemas.microsoft.com/office/drawing/2014/main" id="{EA3BD919-BF3B-5E19-0E09-71B624D3077F}"/>
              </a:ext>
            </a:extLst>
          </p:cNvPr>
          <p:cNvGrpSpPr>
            <a:grpSpLocks/>
          </p:cNvGrpSpPr>
          <p:nvPr/>
        </p:nvGrpSpPr>
        <p:grpSpPr>
          <a:xfrm>
            <a:off x="2060023" y="1254652"/>
            <a:ext cx="560260" cy="810134"/>
            <a:chOff x="2260093" y="1863900"/>
            <a:chExt cx="1156984" cy="155786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250" name="Parallelogram 1249">
              <a:extLst>
                <a:ext uri="{FF2B5EF4-FFF2-40B4-BE49-F238E27FC236}">
                  <a16:creationId xmlns:a16="http://schemas.microsoft.com/office/drawing/2014/main" id="{A337A324-4432-437C-00D1-FC1AF92D270E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804913" y="2319080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51" name="Parallelogram 1250">
              <a:extLst>
                <a:ext uri="{FF2B5EF4-FFF2-40B4-BE49-F238E27FC236}">
                  <a16:creationId xmlns:a16="http://schemas.microsoft.com/office/drawing/2014/main" id="{BDBC4CAF-635E-8424-90EF-930E1741D4BF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889826" y="2319080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52" name="Parallelogram 1251">
              <a:extLst>
                <a:ext uri="{FF2B5EF4-FFF2-40B4-BE49-F238E27FC236}">
                  <a16:creationId xmlns:a16="http://schemas.microsoft.com/office/drawing/2014/main" id="{C08F527B-07CD-3792-8656-382D82DD6EFF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974739" y="2319080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53" name="Parallelogram 1252">
              <a:extLst>
                <a:ext uri="{FF2B5EF4-FFF2-40B4-BE49-F238E27FC236}">
                  <a16:creationId xmlns:a16="http://schemas.microsoft.com/office/drawing/2014/main" id="{2BCE6557-C9B2-B67F-9513-B5A41D18E338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059652" y="2319080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54" name="Parallelogram 1253">
              <a:extLst>
                <a:ext uri="{FF2B5EF4-FFF2-40B4-BE49-F238E27FC236}">
                  <a16:creationId xmlns:a16="http://schemas.microsoft.com/office/drawing/2014/main" id="{80249A1D-9822-46BE-3000-EF9A4EED3443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144565" y="2319080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55" name="Parallelogram 1254">
              <a:extLst>
                <a:ext uri="{FF2B5EF4-FFF2-40B4-BE49-F238E27FC236}">
                  <a16:creationId xmlns:a16="http://schemas.microsoft.com/office/drawing/2014/main" id="{67FE005E-BD35-926A-984A-6A5838E4EB44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229478" y="2319080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56" name="Parallelogram 1255">
              <a:extLst>
                <a:ext uri="{FF2B5EF4-FFF2-40B4-BE49-F238E27FC236}">
                  <a16:creationId xmlns:a16="http://schemas.microsoft.com/office/drawing/2014/main" id="{1424205E-4158-7D9C-5FA6-72ABF84AF3B7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314392" y="2319080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</p:grpSp>
      <p:cxnSp>
        <p:nvCxnSpPr>
          <p:cNvPr id="1257" name="Straight Arrow Connector 1256">
            <a:extLst>
              <a:ext uri="{FF2B5EF4-FFF2-40B4-BE49-F238E27FC236}">
                <a16:creationId xmlns:a16="http://schemas.microsoft.com/office/drawing/2014/main" id="{7AE057A1-F39E-0418-7522-0F866B8F0E5F}"/>
              </a:ext>
            </a:extLst>
          </p:cNvPr>
          <p:cNvCxnSpPr>
            <a:cxnSpLocks/>
          </p:cNvCxnSpPr>
          <p:nvPr/>
        </p:nvCxnSpPr>
        <p:spPr>
          <a:xfrm>
            <a:off x="1816845" y="1693493"/>
            <a:ext cx="220946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8" name="Straight Arrow Connector 1257">
            <a:extLst>
              <a:ext uri="{FF2B5EF4-FFF2-40B4-BE49-F238E27FC236}">
                <a16:creationId xmlns:a16="http://schemas.microsoft.com/office/drawing/2014/main" id="{7B07AC2B-DD97-7F04-7CAE-5F587686A352}"/>
              </a:ext>
            </a:extLst>
          </p:cNvPr>
          <p:cNvCxnSpPr>
            <a:cxnSpLocks/>
          </p:cNvCxnSpPr>
          <p:nvPr/>
        </p:nvCxnSpPr>
        <p:spPr>
          <a:xfrm>
            <a:off x="2630752" y="1693493"/>
            <a:ext cx="220946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9" name="Straight Arrow Connector 1258">
            <a:extLst>
              <a:ext uri="{FF2B5EF4-FFF2-40B4-BE49-F238E27FC236}">
                <a16:creationId xmlns:a16="http://schemas.microsoft.com/office/drawing/2014/main" id="{EE9FEAF8-6660-C501-397C-AFB97E6095D9}"/>
              </a:ext>
            </a:extLst>
          </p:cNvPr>
          <p:cNvCxnSpPr>
            <a:cxnSpLocks/>
          </p:cNvCxnSpPr>
          <p:nvPr/>
        </p:nvCxnSpPr>
        <p:spPr>
          <a:xfrm>
            <a:off x="3094099" y="1693493"/>
            <a:ext cx="220946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60" name="TextBox 1259">
                <a:extLst>
                  <a:ext uri="{FF2B5EF4-FFF2-40B4-BE49-F238E27FC236}">
                    <a16:creationId xmlns:a16="http://schemas.microsoft.com/office/drawing/2014/main" id="{8A714720-6C41-1B9C-2ED0-CDAF74F3581E}"/>
                  </a:ext>
                </a:extLst>
              </p:cNvPr>
              <p:cNvSpPr txBox="1"/>
              <p:nvPr/>
            </p:nvSpPr>
            <p:spPr>
              <a:xfrm rot="18660000">
                <a:off x="3540372" y="1867262"/>
                <a:ext cx="7565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112</a:t>
                </a:r>
                <a14:m>
                  <m:oMath xmlns:m="http://schemas.openxmlformats.org/officeDocument/2006/math">
                    <m:r>
                      <a:rPr lang="en-US" sz="1100" b="1" i="1">
                        <a:latin typeface="Cambria Math" panose="02040503050406030204" pitchFamily="18" charset="0"/>
                        <a:ea typeface="CMU Serif" panose="02000603000000000000" pitchFamily="2" charset="0"/>
                        <a:cs typeface="CMU Serif" panose="02000603000000000000" pitchFamily="2" charset="0"/>
                      </a:rPr>
                      <m:t>×</m:t>
                    </m:r>
                  </m:oMath>
                </a14:m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48</a:t>
                </a:r>
              </a:p>
            </p:txBody>
          </p:sp>
        </mc:Choice>
        <mc:Fallback xmlns="">
          <p:sp>
            <p:nvSpPr>
              <p:cNvPr id="1260" name="TextBox 1259">
                <a:extLst>
                  <a:ext uri="{FF2B5EF4-FFF2-40B4-BE49-F238E27FC236}">
                    <a16:creationId xmlns:a16="http://schemas.microsoft.com/office/drawing/2014/main" id="{8A714720-6C41-1B9C-2ED0-CDAF74F35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60000">
                <a:off x="3540372" y="1867262"/>
                <a:ext cx="756584" cy="2616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61" name="Straight Arrow Connector 1260">
            <a:extLst>
              <a:ext uri="{FF2B5EF4-FFF2-40B4-BE49-F238E27FC236}">
                <a16:creationId xmlns:a16="http://schemas.microsoft.com/office/drawing/2014/main" id="{84B4951F-DDFB-B1AC-0149-5F7FB4F9A184}"/>
              </a:ext>
            </a:extLst>
          </p:cNvPr>
          <p:cNvCxnSpPr>
            <a:cxnSpLocks/>
          </p:cNvCxnSpPr>
          <p:nvPr/>
        </p:nvCxnSpPr>
        <p:spPr>
          <a:xfrm>
            <a:off x="3633607" y="1200320"/>
            <a:ext cx="405067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2" name="Straight Arrow Connector 1261">
            <a:extLst>
              <a:ext uri="{FF2B5EF4-FFF2-40B4-BE49-F238E27FC236}">
                <a16:creationId xmlns:a16="http://schemas.microsoft.com/office/drawing/2014/main" id="{E3F8A3E7-9AC4-9C09-8BE4-8F1EF79AB5BF}"/>
              </a:ext>
            </a:extLst>
          </p:cNvPr>
          <p:cNvCxnSpPr>
            <a:cxnSpLocks/>
          </p:cNvCxnSpPr>
          <p:nvPr/>
        </p:nvCxnSpPr>
        <p:spPr>
          <a:xfrm>
            <a:off x="4028593" y="1693493"/>
            <a:ext cx="294594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3" name="Straight Arrow Connector 1262">
            <a:extLst>
              <a:ext uri="{FF2B5EF4-FFF2-40B4-BE49-F238E27FC236}">
                <a16:creationId xmlns:a16="http://schemas.microsoft.com/office/drawing/2014/main" id="{E7361DAE-2686-2645-114A-B5FC0E912BA1}"/>
              </a:ext>
            </a:extLst>
          </p:cNvPr>
          <p:cNvCxnSpPr>
            <a:cxnSpLocks/>
          </p:cNvCxnSpPr>
          <p:nvPr/>
        </p:nvCxnSpPr>
        <p:spPr>
          <a:xfrm>
            <a:off x="5049389" y="1290985"/>
            <a:ext cx="589189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4" name="Straight Arrow Connector 1263">
            <a:extLst>
              <a:ext uri="{FF2B5EF4-FFF2-40B4-BE49-F238E27FC236}">
                <a16:creationId xmlns:a16="http://schemas.microsoft.com/office/drawing/2014/main" id="{1B573CDD-01FB-ABDB-4A00-67E633518AAE}"/>
              </a:ext>
            </a:extLst>
          </p:cNvPr>
          <p:cNvCxnSpPr>
            <a:cxnSpLocks/>
          </p:cNvCxnSpPr>
          <p:nvPr/>
        </p:nvCxnSpPr>
        <p:spPr>
          <a:xfrm>
            <a:off x="2381234" y="1199108"/>
            <a:ext cx="243438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5" name="Straight Arrow Connector 1264">
            <a:extLst>
              <a:ext uri="{FF2B5EF4-FFF2-40B4-BE49-F238E27FC236}">
                <a16:creationId xmlns:a16="http://schemas.microsoft.com/office/drawing/2014/main" id="{B5DBF157-B588-9EF7-30C9-A30CB0D27130}"/>
              </a:ext>
            </a:extLst>
          </p:cNvPr>
          <p:cNvCxnSpPr>
            <a:cxnSpLocks/>
          </p:cNvCxnSpPr>
          <p:nvPr/>
        </p:nvCxnSpPr>
        <p:spPr>
          <a:xfrm>
            <a:off x="4544112" y="1693493"/>
            <a:ext cx="220946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6" name="Straight Arrow Connector 1265">
            <a:extLst>
              <a:ext uri="{FF2B5EF4-FFF2-40B4-BE49-F238E27FC236}">
                <a16:creationId xmlns:a16="http://schemas.microsoft.com/office/drawing/2014/main" id="{DB7E0992-F53F-6CE8-04ED-ACA0D8D226EE}"/>
              </a:ext>
            </a:extLst>
          </p:cNvPr>
          <p:cNvCxnSpPr>
            <a:cxnSpLocks/>
          </p:cNvCxnSpPr>
          <p:nvPr/>
        </p:nvCxnSpPr>
        <p:spPr>
          <a:xfrm>
            <a:off x="6245394" y="1693493"/>
            <a:ext cx="294594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7" name="Straight Arrow Connector 1266">
            <a:extLst>
              <a:ext uri="{FF2B5EF4-FFF2-40B4-BE49-F238E27FC236}">
                <a16:creationId xmlns:a16="http://schemas.microsoft.com/office/drawing/2014/main" id="{CB44D03D-6340-20F8-50E6-CA4989E57F3B}"/>
              </a:ext>
            </a:extLst>
          </p:cNvPr>
          <p:cNvCxnSpPr>
            <a:cxnSpLocks/>
          </p:cNvCxnSpPr>
          <p:nvPr/>
        </p:nvCxnSpPr>
        <p:spPr>
          <a:xfrm flipV="1">
            <a:off x="6796292" y="1702488"/>
            <a:ext cx="336926" cy="532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8" name="Straight Arrow Connector 1267">
            <a:extLst>
              <a:ext uri="{FF2B5EF4-FFF2-40B4-BE49-F238E27FC236}">
                <a16:creationId xmlns:a16="http://schemas.microsoft.com/office/drawing/2014/main" id="{37778709-5975-7B4E-092E-A7FE6246A253}"/>
              </a:ext>
            </a:extLst>
          </p:cNvPr>
          <p:cNvCxnSpPr>
            <a:cxnSpLocks/>
          </p:cNvCxnSpPr>
          <p:nvPr/>
        </p:nvCxnSpPr>
        <p:spPr>
          <a:xfrm>
            <a:off x="8012092" y="1700858"/>
            <a:ext cx="294594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9" name="Straight Arrow Connector 1268">
            <a:extLst>
              <a:ext uri="{FF2B5EF4-FFF2-40B4-BE49-F238E27FC236}">
                <a16:creationId xmlns:a16="http://schemas.microsoft.com/office/drawing/2014/main" id="{C7AAE37C-F550-8099-F26A-5C824B1D603C}"/>
              </a:ext>
            </a:extLst>
          </p:cNvPr>
          <p:cNvCxnSpPr>
            <a:cxnSpLocks/>
          </p:cNvCxnSpPr>
          <p:nvPr/>
        </p:nvCxnSpPr>
        <p:spPr>
          <a:xfrm>
            <a:off x="8544816" y="1700858"/>
            <a:ext cx="294594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0" name="Straight Arrow Connector 1269">
            <a:extLst>
              <a:ext uri="{FF2B5EF4-FFF2-40B4-BE49-F238E27FC236}">
                <a16:creationId xmlns:a16="http://schemas.microsoft.com/office/drawing/2014/main" id="{CB4B8B5F-2AE1-F7E8-C761-DF9B6C0DB619}"/>
              </a:ext>
            </a:extLst>
          </p:cNvPr>
          <p:cNvCxnSpPr>
            <a:cxnSpLocks/>
          </p:cNvCxnSpPr>
          <p:nvPr/>
        </p:nvCxnSpPr>
        <p:spPr>
          <a:xfrm>
            <a:off x="9907103" y="1691876"/>
            <a:ext cx="294594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1" name="Group 1270">
            <a:extLst>
              <a:ext uri="{FF2B5EF4-FFF2-40B4-BE49-F238E27FC236}">
                <a16:creationId xmlns:a16="http://schemas.microsoft.com/office/drawing/2014/main" id="{4F5C199E-405D-0746-F7B5-87BAC6B2D2D0}"/>
              </a:ext>
            </a:extLst>
          </p:cNvPr>
          <p:cNvGrpSpPr/>
          <p:nvPr/>
        </p:nvGrpSpPr>
        <p:grpSpPr>
          <a:xfrm>
            <a:off x="10676058" y="1524427"/>
            <a:ext cx="920607" cy="354138"/>
            <a:chOff x="16353726" y="901440"/>
            <a:chExt cx="2587772" cy="879375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272" name="Parallelogram 1271">
              <a:extLst>
                <a:ext uri="{FF2B5EF4-FFF2-40B4-BE49-F238E27FC236}">
                  <a16:creationId xmlns:a16="http://schemas.microsoft.com/office/drawing/2014/main" id="{DE56CF81-CE06-6AC7-F23B-604F540EEF5B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6096788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73" name="Parallelogram 1272">
              <a:extLst>
                <a:ext uri="{FF2B5EF4-FFF2-40B4-BE49-F238E27FC236}">
                  <a16:creationId xmlns:a16="http://schemas.microsoft.com/office/drawing/2014/main" id="{0067E20E-386A-6AC9-08BA-B27A833A06FC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6166234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74" name="Parallelogram 1273">
              <a:extLst>
                <a:ext uri="{FF2B5EF4-FFF2-40B4-BE49-F238E27FC236}">
                  <a16:creationId xmlns:a16="http://schemas.microsoft.com/office/drawing/2014/main" id="{5B1E6A10-2D8E-D1A1-04BA-45CE491A4B66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6235680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75" name="Parallelogram 1274">
              <a:extLst>
                <a:ext uri="{FF2B5EF4-FFF2-40B4-BE49-F238E27FC236}">
                  <a16:creationId xmlns:a16="http://schemas.microsoft.com/office/drawing/2014/main" id="{F79CE76C-D306-DAF5-BC23-D2CCE0920E32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6305126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76" name="Parallelogram 1275">
              <a:extLst>
                <a:ext uri="{FF2B5EF4-FFF2-40B4-BE49-F238E27FC236}">
                  <a16:creationId xmlns:a16="http://schemas.microsoft.com/office/drawing/2014/main" id="{D4A9C45D-A72C-7257-21A7-AA275E70BCB2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6374572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77" name="Parallelogram 1276">
              <a:extLst>
                <a:ext uri="{FF2B5EF4-FFF2-40B4-BE49-F238E27FC236}">
                  <a16:creationId xmlns:a16="http://schemas.microsoft.com/office/drawing/2014/main" id="{5B6CAA41-1CB1-0AC1-AD0A-49C6196BCBF4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6444018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78" name="Parallelogram 1277">
              <a:extLst>
                <a:ext uri="{FF2B5EF4-FFF2-40B4-BE49-F238E27FC236}">
                  <a16:creationId xmlns:a16="http://schemas.microsoft.com/office/drawing/2014/main" id="{2036E8E2-E517-9CC3-3023-25EFCA5E4C29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6513464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79" name="Parallelogram 1278">
              <a:extLst>
                <a:ext uri="{FF2B5EF4-FFF2-40B4-BE49-F238E27FC236}">
                  <a16:creationId xmlns:a16="http://schemas.microsoft.com/office/drawing/2014/main" id="{809E0E2F-EFB8-838C-21F3-F3015F302238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6582910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80" name="Parallelogram 1279">
              <a:extLst>
                <a:ext uri="{FF2B5EF4-FFF2-40B4-BE49-F238E27FC236}">
                  <a16:creationId xmlns:a16="http://schemas.microsoft.com/office/drawing/2014/main" id="{96E7A703-0C47-271B-38AB-03CDB9D9436C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6652356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81" name="Parallelogram 1280">
              <a:extLst>
                <a:ext uri="{FF2B5EF4-FFF2-40B4-BE49-F238E27FC236}">
                  <a16:creationId xmlns:a16="http://schemas.microsoft.com/office/drawing/2014/main" id="{0450704B-595C-2B50-88BE-F325AB2814BD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6721802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82" name="Parallelogram 1281">
              <a:extLst>
                <a:ext uri="{FF2B5EF4-FFF2-40B4-BE49-F238E27FC236}">
                  <a16:creationId xmlns:a16="http://schemas.microsoft.com/office/drawing/2014/main" id="{4D2BE208-D1A9-63B8-1B87-26D858621328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6791248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83" name="Parallelogram 1282">
              <a:extLst>
                <a:ext uri="{FF2B5EF4-FFF2-40B4-BE49-F238E27FC236}">
                  <a16:creationId xmlns:a16="http://schemas.microsoft.com/office/drawing/2014/main" id="{7393916E-8481-569B-E48C-4D99CB0CB4F6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6860694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84" name="Parallelogram 1283">
              <a:extLst>
                <a:ext uri="{FF2B5EF4-FFF2-40B4-BE49-F238E27FC236}">
                  <a16:creationId xmlns:a16="http://schemas.microsoft.com/office/drawing/2014/main" id="{70B54A14-35AF-643A-717E-27D71FB50D67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6930140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85" name="Parallelogram 1284">
              <a:extLst>
                <a:ext uri="{FF2B5EF4-FFF2-40B4-BE49-F238E27FC236}">
                  <a16:creationId xmlns:a16="http://schemas.microsoft.com/office/drawing/2014/main" id="{9A759F7F-FE60-2675-9C86-E389035002B6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6999586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86" name="Parallelogram 1285">
              <a:extLst>
                <a:ext uri="{FF2B5EF4-FFF2-40B4-BE49-F238E27FC236}">
                  <a16:creationId xmlns:a16="http://schemas.microsoft.com/office/drawing/2014/main" id="{75B97F2B-4AD1-BA2A-F484-B6B8B906942D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7069032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87" name="Parallelogram 1286">
              <a:extLst>
                <a:ext uri="{FF2B5EF4-FFF2-40B4-BE49-F238E27FC236}">
                  <a16:creationId xmlns:a16="http://schemas.microsoft.com/office/drawing/2014/main" id="{DD112472-9FEC-D4BE-34E7-3BAD24832918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7138478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88" name="Parallelogram 1287">
              <a:extLst>
                <a:ext uri="{FF2B5EF4-FFF2-40B4-BE49-F238E27FC236}">
                  <a16:creationId xmlns:a16="http://schemas.microsoft.com/office/drawing/2014/main" id="{4A1D456F-19E1-F11A-6EE0-F73591401BEB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7207924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89" name="Parallelogram 1288">
              <a:extLst>
                <a:ext uri="{FF2B5EF4-FFF2-40B4-BE49-F238E27FC236}">
                  <a16:creationId xmlns:a16="http://schemas.microsoft.com/office/drawing/2014/main" id="{21A9A078-A9CC-66C6-0845-E7CD616C260D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7277370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90" name="Parallelogram 1289">
              <a:extLst>
                <a:ext uri="{FF2B5EF4-FFF2-40B4-BE49-F238E27FC236}">
                  <a16:creationId xmlns:a16="http://schemas.microsoft.com/office/drawing/2014/main" id="{340DF00D-7532-621A-32D7-45C7C8F83DCA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7346816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91" name="Parallelogram 1290">
              <a:extLst>
                <a:ext uri="{FF2B5EF4-FFF2-40B4-BE49-F238E27FC236}">
                  <a16:creationId xmlns:a16="http://schemas.microsoft.com/office/drawing/2014/main" id="{14CE63A3-F47F-D5B4-B958-A8E991B612DB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7416262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92" name="Parallelogram 1291">
              <a:extLst>
                <a:ext uri="{FF2B5EF4-FFF2-40B4-BE49-F238E27FC236}">
                  <a16:creationId xmlns:a16="http://schemas.microsoft.com/office/drawing/2014/main" id="{97453CCB-7F70-5A72-3A28-A63F4055E77B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7485708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93" name="Parallelogram 1292">
              <a:extLst>
                <a:ext uri="{FF2B5EF4-FFF2-40B4-BE49-F238E27FC236}">
                  <a16:creationId xmlns:a16="http://schemas.microsoft.com/office/drawing/2014/main" id="{6BE8E0C1-90CF-D61B-8C68-F986C2ED781E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7555154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94" name="Parallelogram 1293">
              <a:extLst>
                <a:ext uri="{FF2B5EF4-FFF2-40B4-BE49-F238E27FC236}">
                  <a16:creationId xmlns:a16="http://schemas.microsoft.com/office/drawing/2014/main" id="{436D474A-57C5-EBA8-FDEE-DE9E19A1740B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7624600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95" name="Parallelogram 1294">
              <a:extLst>
                <a:ext uri="{FF2B5EF4-FFF2-40B4-BE49-F238E27FC236}">
                  <a16:creationId xmlns:a16="http://schemas.microsoft.com/office/drawing/2014/main" id="{9FAAB087-963D-8D83-6D50-A9506B55F437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7694046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96" name="Parallelogram 1295">
              <a:extLst>
                <a:ext uri="{FF2B5EF4-FFF2-40B4-BE49-F238E27FC236}">
                  <a16:creationId xmlns:a16="http://schemas.microsoft.com/office/drawing/2014/main" id="{EBC5B293-762E-6778-D231-27E735693B29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7763492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97" name="Parallelogram 1296">
              <a:extLst>
                <a:ext uri="{FF2B5EF4-FFF2-40B4-BE49-F238E27FC236}">
                  <a16:creationId xmlns:a16="http://schemas.microsoft.com/office/drawing/2014/main" id="{E73815B3-2939-D153-9071-A22740EF3185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7832938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98" name="Parallelogram 1297">
              <a:extLst>
                <a:ext uri="{FF2B5EF4-FFF2-40B4-BE49-F238E27FC236}">
                  <a16:creationId xmlns:a16="http://schemas.microsoft.com/office/drawing/2014/main" id="{CE82CC90-E839-219C-81A1-DF6C5FEF33A5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7902384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299" name="Parallelogram 1298">
              <a:extLst>
                <a:ext uri="{FF2B5EF4-FFF2-40B4-BE49-F238E27FC236}">
                  <a16:creationId xmlns:a16="http://schemas.microsoft.com/office/drawing/2014/main" id="{956EE48E-FC93-C4B8-D7C5-4F1286DF9BB6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7971830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00" name="Parallelogram 1299">
              <a:extLst>
                <a:ext uri="{FF2B5EF4-FFF2-40B4-BE49-F238E27FC236}">
                  <a16:creationId xmlns:a16="http://schemas.microsoft.com/office/drawing/2014/main" id="{B58B0E9D-BA94-95C1-4F15-A33D46AD47F0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8041276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01" name="Parallelogram 1300">
              <a:extLst>
                <a:ext uri="{FF2B5EF4-FFF2-40B4-BE49-F238E27FC236}">
                  <a16:creationId xmlns:a16="http://schemas.microsoft.com/office/drawing/2014/main" id="{FC74C71A-101C-B262-53F6-D9B255F4BF5E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8110722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02" name="Parallelogram 1301">
              <a:extLst>
                <a:ext uri="{FF2B5EF4-FFF2-40B4-BE49-F238E27FC236}">
                  <a16:creationId xmlns:a16="http://schemas.microsoft.com/office/drawing/2014/main" id="{3F1E7368-AFF1-6EFA-765D-5CBF92233263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8180168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03" name="Parallelogram 1302">
              <a:extLst>
                <a:ext uri="{FF2B5EF4-FFF2-40B4-BE49-F238E27FC236}">
                  <a16:creationId xmlns:a16="http://schemas.microsoft.com/office/drawing/2014/main" id="{5F824EC7-C3F3-FDD7-3C69-702A18C0D781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8249614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04" name="Parallelogram 1303">
              <a:extLst>
                <a:ext uri="{FF2B5EF4-FFF2-40B4-BE49-F238E27FC236}">
                  <a16:creationId xmlns:a16="http://schemas.microsoft.com/office/drawing/2014/main" id="{7697F271-D604-DE96-7AB9-31A1080D9AA6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8319060" y="1158378"/>
              <a:ext cx="879375" cy="365500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</p:grpSp>
      <p:sp>
        <p:nvSpPr>
          <p:cNvPr id="1305" name="Parallelogram 1304">
            <a:extLst>
              <a:ext uri="{FF2B5EF4-FFF2-40B4-BE49-F238E27FC236}">
                <a16:creationId xmlns:a16="http://schemas.microsoft.com/office/drawing/2014/main" id="{4D5D2074-43D7-4314-CE2E-0CD52C37843B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11377335" y="1638467"/>
            <a:ext cx="354138" cy="130028"/>
          </a:xfrm>
          <a:prstGeom prst="parallelogram">
            <a:avLst>
              <a:gd name="adj" fmla="val 11182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300"/>
              </a:spcAft>
              <a:buSzPct val="100000"/>
            </a:pPr>
            <a:endParaRPr lang="en-US" sz="100" dirty="0">
              <a:cs typeface="Arial" panose="020B0604020202020204" pitchFamily="34" charset="0"/>
            </a:endParaRPr>
          </a:p>
        </p:txBody>
      </p:sp>
      <p:sp>
        <p:nvSpPr>
          <p:cNvPr id="1306" name="Parallelogram 1305">
            <a:extLst>
              <a:ext uri="{FF2B5EF4-FFF2-40B4-BE49-F238E27FC236}">
                <a16:creationId xmlns:a16="http://schemas.microsoft.com/office/drawing/2014/main" id="{4F965E86-F324-F4E0-65E3-3E3E50493D60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11402040" y="1638467"/>
            <a:ext cx="354138" cy="130028"/>
          </a:xfrm>
          <a:prstGeom prst="parallelogram">
            <a:avLst>
              <a:gd name="adj" fmla="val 11182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300"/>
              </a:spcAft>
              <a:buSzPct val="100000"/>
            </a:pPr>
            <a:endParaRPr lang="en-US" sz="100" dirty="0">
              <a:cs typeface="Arial" panose="020B0604020202020204" pitchFamily="34" charset="0"/>
            </a:endParaRPr>
          </a:p>
        </p:txBody>
      </p:sp>
      <p:sp>
        <p:nvSpPr>
          <p:cNvPr id="1307" name="Parallelogram 1306">
            <a:extLst>
              <a:ext uri="{FF2B5EF4-FFF2-40B4-BE49-F238E27FC236}">
                <a16:creationId xmlns:a16="http://schemas.microsoft.com/office/drawing/2014/main" id="{B36AF208-1CBE-198C-D523-9A677744453A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11426746" y="1638467"/>
            <a:ext cx="354138" cy="130028"/>
          </a:xfrm>
          <a:prstGeom prst="parallelogram">
            <a:avLst>
              <a:gd name="adj" fmla="val 11182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300"/>
              </a:spcAft>
              <a:buSzPct val="100000"/>
            </a:pPr>
            <a:endParaRPr lang="en-US" sz="100" dirty="0">
              <a:cs typeface="Arial" panose="020B0604020202020204" pitchFamily="34" charset="0"/>
            </a:endParaRPr>
          </a:p>
        </p:txBody>
      </p:sp>
      <p:sp>
        <p:nvSpPr>
          <p:cNvPr id="1308" name="Parallelogram 1307">
            <a:extLst>
              <a:ext uri="{FF2B5EF4-FFF2-40B4-BE49-F238E27FC236}">
                <a16:creationId xmlns:a16="http://schemas.microsoft.com/office/drawing/2014/main" id="{3BCC3A88-25CB-B7F9-28C5-CE7EF75E72AB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11451451" y="1638467"/>
            <a:ext cx="354138" cy="130028"/>
          </a:xfrm>
          <a:prstGeom prst="parallelogram">
            <a:avLst>
              <a:gd name="adj" fmla="val 11182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300"/>
              </a:spcAft>
              <a:buSzPct val="100000"/>
            </a:pPr>
            <a:endParaRPr lang="en-US" sz="100" dirty="0">
              <a:cs typeface="Arial" panose="020B0604020202020204" pitchFamily="34" charset="0"/>
            </a:endParaRPr>
          </a:p>
        </p:txBody>
      </p:sp>
      <p:sp>
        <p:nvSpPr>
          <p:cNvPr id="1309" name="Parallelogram 1308">
            <a:extLst>
              <a:ext uri="{FF2B5EF4-FFF2-40B4-BE49-F238E27FC236}">
                <a16:creationId xmlns:a16="http://schemas.microsoft.com/office/drawing/2014/main" id="{DD6DE67D-D163-174A-4173-48A23F85E450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11476157" y="1638467"/>
            <a:ext cx="354138" cy="130028"/>
          </a:xfrm>
          <a:prstGeom prst="parallelogram">
            <a:avLst>
              <a:gd name="adj" fmla="val 11182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300"/>
              </a:spcAft>
              <a:buSzPct val="100000"/>
            </a:pPr>
            <a:endParaRPr lang="en-US" sz="100" dirty="0">
              <a:cs typeface="Arial" panose="020B0604020202020204" pitchFamily="34" charset="0"/>
            </a:endParaRPr>
          </a:p>
        </p:txBody>
      </p:sp>
      <p:cxnSp>
        <p:nvCxnSpPr>
          <p:cNvPr id="1310" name="Straight Arrow Connector 1309">
            <a:extLst>
              <a:ext uri="{FF2B5EF4-FFF2-40B4-BE49-F238E27FC236}">
                <a16:creationId xmlns:a16="http://schemas.microsoft.com/office/drawing/2014/main" id="{1E925B0D-F9F6-E5CA-83FC-99EAE244EA71}"/>
              </a:ext>
            </a:extLst>
          </p:cNvPr>
          <p:cNvCxnSpPr>
            <a:cxnSpLocks/>
          </p:cNvCxnSpPr>
          <p:nvPr/>
        </p:nvCxnSpPr>
        <p:spPr>
          <a:xfrm>
            <a:off x="10361678" y="1693493"/>
            <a:ext cx="294594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11" name="TextBox 1310">
                <a:extLst>
                  <a:ext uri="{FF2B5EF4-FFF2-40B4-BE49-F238E27FC236}">
                    <a16:creationId xmlns:a16="http://schemas.microsoft.com/office/drawing/2014/main" id="{B9DB80FC-E099-A7C9-2933-8E170002E6E6}"/>
                  </a:ext>
                </a:extLst>
              </p:cNvPr>
              <p:cNvSpPr txBox="1"/>
              <p:nvPr/>
            </p:nvSpPr>
            <p:spPr>
              <a:xfrm rot="18660000">
                <a:off x="11465417" y="1741793"/>
                <a:ext cx="5262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14</a:t>
                </a:r>
                <a14:m>
                  <m:oMath xmlns:m="http://schemas.openxmlformats.org/officeDocument/2006/math">
                    <m:r>
                      <a:rPr lang="en-US" sz="1100" b="1" i="1">
                        <a:latin typeface="Cambria Math" panose="02040503050406030204" pitchFamily="18" charset="0"/>
                        <a:ea typeface="CMU Serif" panose="02000603000000000000" pitchFamily="2" charset="0"/>
                        <a:cs typeface="CMU Serif" panose="02000603000000000000" pitchFamily="2" charset="0"/>
                      </a:rPr>
                      <m:t>×</m:t>
                    </m:r>
                  </m:oMath>
                </a14:m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6</a:t>
                </a:r>
                <a:endParaRPr lang="en-US" sz="1000" b="1" dirty="0">
                  <a:latin typeface="+mn-lt"/>
                  <a:ea typeface="CMU Serif" panose="02000603000000000000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11" name="TextBox 1310">
                <a:extLst>
                  <a:ext uri="{FF2B5EF4-FFF2-40B4-BE49-F238E27FC236}">
                    <a16:creationId xmlns:a16="http://schemas.microsoft.com/office/drawing/2014/main" id="{B9DB80FC-E099-A7C9-2933-8E170002E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60000">
                <a:off x="11465417" y="1741793"/>
                <a:ext cx="526266" cy="261610"/>
              </a:xfrm>
              <a:prstGeom prst="rect">
                <a:avLst/>
              </a:prstGeom>
              <a:blipFill>
                <a:blip r:embed="rId17"/>
                <a:stretch>
                  <a:fillRect r="-4444" b="-4348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2" name="TextBox 1311">
            <a:extLst>
              <a:ext uri="{FF2B5EF4-FFF2-40B4-BE49-F238E27FC236}">
                <a16:creationId xmlns:a16="http://schemas.microsoft.com/office/drawing/2014/main" id="{3D9D62E3-2C47-E3F0-0398-10935F9E55A0}"/>
              </a:ext>
            </a:extLst>
          </p:cNvPr>
          <p:cNvSpPr txBox="1"/>
          <p:nvPr/>
        </p:nvSpPr>
        <p:spPr>
          <a:xfrm>
            <a:off x="10808563" y="1226788"/>
            <a:ext cx="914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+mn-lt"/>
                <a:ea typeface="CMU Serif" panose="02000603000000000000" pitchFamily="2" charset="0"/>
                <a:cs typeface="Arial" panose="020B0604020202020204" pitchFamily="34" charset="0"/>
              </a:rPr>
              <a:t>2048</a:t>
            </a:r>
          </a:p>
        </p:txBody>
      </p:sp>
      <p:cxnSp>
        <p:nvCxnSpPr>
          <p:cNvPr id="1313" name="Straight Arrow Connector 1312">
            <a:extLst>
              <a:ext uri="{FF2B5EF4-FFF2-40B4-BE49-F238E27FC236}">
                <a16:creationId xmlns:a16="http://schemas.microsoft.com/office/drawing/2014/main" id="{7A9646EC-F78D-12EC-7BC0-73FF25EAA2E0}"/>
              </a:ext>
            </a:extLst>
          </p:cNvPr>
          <p:cNvCxnSpPr>
            <a:cxnSpLocks/>
          </p:cNvCxnSpPr>
          <p:nvPr/>
        </p:nvCxnSpPr>
        <p:spPr>
          <a:xfrm>
            <a:off x="10807612" y="1449806"/>
            <a:ext cx="913652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4" name="TextBox 1313">
            <a:extLst>
              <a:ext uri="{FF2B5EF4-FFF2-40B4-BE49-F238E27FC236}">
                <a16:creationId xmlns:a16="http://schemas.microsoft.com/office/drawing/2014/main" id="{4E3B130A-575E-D0E1-EA1C-99F2DBB1043E}"/>
              </a:ext>
            </a:extLst>
          </p:cNvPr>
          <p:cNvSpPr txBox="1"/>
          <p:nvPr/>
        </p:nvSpPr>
        <p:spPr>
          <a:xfrm>
            <a:off x="3584049" y="2478957"/>
            <a:ext cx="511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+mn-lt"/>
                <a:ea typeface="CMU Serif" panose="02000603000000000000" pitchFamily="2" charset="0"/>
                <a:cs typeface="Arial" panose="020B0604020202020204" pitchFamily="34" charset="0"/>
              </a:rPr>
              <a:t>256</a:t>
            </a:r>
            <a:endParaRPr lang="en-US" sz="1000" b="1" dirty="0">
              <a:latin typeface="+mn-lt"/>
              <a:ea typeface="CMU Serif" panose="02000603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315" name="Straight Arrow Connector 1314">
            <a:extLst>
              <a:ext uri="{FF2B5EF4-FFF2-40B4-BE49-F238E27FC236}">
                <a16:creationId xmlns:a16="http://schemas.microsoft.com/office/drawing/2014/main" id="{13D312A3-1568-E840-0D67-C2FB2B817A53}"/>
              </a:ext>
            </a:extLst>
          </p:cNvPr>
          <p:cNvCxnSpPr>
            <a:cxnSpLocks/>
          </p:cNvCxnSpPr>
          <p:nvPr/>
        </p:nvCxnSpPr>
        <p:spPr>
          <a:xfrm>
            <a:off x="3637467" y="2720386"/>
            <a:ext cx="405067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6" name="TextBox 1315">
            <a:extLst>
              <a:ext uri="{FF2B5EF4-FFF2-40B4-BE49-F238E27FC236}">
                <a16:creationId xmlns:a16="http://schemas.microsoft.com/office/drawing/2014/main" id="{0FCE5BD7-D208-B509-2F87-4DBED947E1A2}"/>
              </a:ext>
            </a:extLst>
          </p:cNvPr>
          <p:cNvSpPr txBox="1"/>
          <p:nvPr/>
        </p:nvSpPr>
        <p:spPr>
          <a:xfrm>
            <a:off x="7454645" y="1096651"/>
            <a:ext cx="494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+mn-lt"/>
                <a:ea typeface="CMU Serif" panose="02000603000000000000" pitchFamily="2" charset="0"/>
                <a:cs typeface="Arial" panose="020B0604020202020204" pitchFamily="34" charset="0"/>
              </a:rPr>
              <a:t>512</a:t>
            </a:r>
          </a:p>
        </p:txBody>
      </p:sp>
      <p:cxnSp>
        <p:nvCxnSpPr>
          <p:cNvPr id="1317" name="Straight Arrow Connector 1316">
            <a:extLst>
              <a:ext uri="{FF2B5EF4-FFF2-40B4-BE49-F238E27FC236}">
                <a16:creationId xmlns:a16="http://schemas.microsoft.com/office/drawing/2014/main" id="{8294D8C3-8F2D-8A33-032D-A19CFA86AB1C}"/>
              </a:ext>
            </a:extLst>
          </p:cNvPr>
          <p:cNvCxnSpPr>
            <a:cxnSpLocks/>
          </p:cNvCxnSpPr>
          <p:nvPr/>
        </p:nvCxnSpPr>
        <p:spPr>
          <a:xfrm>
            <a:off x="7407157" y="1300401"/>
            <a:ext cx="589189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8" name="Group 1317">
            <a:extLst>
              <a:ext uri="{FF2B5EF4-FFF2-40B4-BE49-F238E27FC236}">
                <a16:creationId xmlns:a16="http://schemas.microsoft.com/office/drawing/2014/main" id="{469AA1D5-841A-23F5-7C5A-C2335019E549}"/>
              </a:ext>
            </a:extLst>
          </p:cNvPr>
          <p:cNvGrpSpPr/>
          <p:nvPr/>
        </p:nvGrpSpPr>
        <p:grpSpPr>
          <a:xfrm>
            <a:off x="6559296" y="2810168"/>
            <a:ext cx="622704" cy="662837"/>
            <a:chOff x="12661906" y="3940592"/>
            <a:chExt cx="1546264" cy="164592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319" name="Parallelogram 1318">
              <a:extLst>
                <a:ext uri="{FF2B5EF4-FFF2-40B4-BE49-F238E27FC236}">
                  <a16:creationId xmlns:a16="http://schemas.microsoft.com/office/drawing/2014/main" id="{00391D18-AEEE-059F-7EF4-763596B7E0BD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180518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20" name="Parallelogram 1319">
              <a:extLst>
                <a:ext uri="{FF2B5EF4-FFF2-40B4-BE49-F238E27FC236}">
                  <a16:creationId xmlns:a16="http://schemas.microsoft.com/office/drawing/2014/main" id="{D34DA853-1239-C98E-3D97-51B129134A46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266830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21" name="Parallelogram 1320">
              <a:extLst>
                <a:ext uri="{FF2B5EF4-FFF2-40B4-BE49-F238E27FC236}">
                  <a16:creationId xmlns:a16="http://schemas.microsoft.com/office/drawing/2014/main" id="{E773E3DB-FEA1-33F3-B63B-C0B8D7343136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353142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22" name="Parallelogram 1321">
              <a:extLst>
                <a:ext uri="{FF2B5EF4-FFF2-40B4-BE49-F238E27FC236}">
                  <a16:creationId xmlns:a16="http://schemas.microsoft.com/office/drawing/2014/main" id="{2E742EEC-A02E-CFAF-8485-D158567EB68B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439454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23" name="Parallelogram 1322">
              <a:extLst>
                <a:ext uri="{FF2B5EF4-FFF2-40B4-BE49-F238E27FC236}">
                  <a16:creationId xmlns:a16="http://schemas.microsoft.com/office/drawing/2014/main" id="{E66288E3-7B97-630E-FDB4-4A5AA0A40F00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525766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24" name="Parallelogram 1323">
              <a:extLst>
                <a:ext uri="{FF2B5EF4-FFF2-40B4-BE49-F238E27FC236}">
                  <a16:creationId xmlns:a16="http://schemas.microsoft.com/office/drawing/2014/main" id="{CCB7174D-6A1F-868E-BFE4-36F436ACD4FE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612078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25" name="Parallelogram 1324">
              <a:extLst>
                <a:ext uri="{FF2B5EF4-FFF2-40B4-BE49-F238E27FC236}">
                  <a16:creationId xmlns:a16="http://schemas.microsoft.com/office/drawing/2014/main" id="{EB57C2A3-7FDB-B26C-3B63-BDD11A35BC1E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698391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26" name="Parallelogram 1325">
              <a:extLst>
                <a:ext uri="{FF2B5EF4-FFF2-40B4-BE49-F238E27FC236}">
                  <a16:creationId xmlns:a16="http://schemas.microsoft.com/office/drawing/2014/main" id="{1ACBC86E-31FC-CDDA-CFA8-1DD26DA2513B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784703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27" name="Parallelogram 1326">
              <a:extLst>
                <a:ext uri="{FF2B5EF4-FFF2-40B4-BE49-F238E27FC236}">
                  <a16:creationId xmlns:a16="http://schemas.microsoft.com/office/drawing/2014/main" id="{A7121E25-4C0F-982B-272E-4DFB21130E08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871015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28" name="Parallelogram 1327">
              <a:extLst>
                <a:ext uri="{FF2B5EF4-FFF2-40B4-BE49-F238E27FC236}">
                  <a16:creationId xmlns:a16="http://schemas.microsoft.com/office/drawing/2014/main" id="{A091948F-5DCF-EE73-F0B9-422973E37EE6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957327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29" name="Parallelogram 1328">
              <a:extLst>
                <a:ext uri="{FF2B5EF4-FFF2-40B4-BE49-F238E27FC236}">
                  <a16:creationId xmlns:a16="http://schemas.microsoft.com/office/drawing/2014/main" id="{370765F6-9674-B851-40C4-142AC26FAB63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3043639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</p:grpSp>
      <p:sp>
        <p:nvSpPr>
          <p:cNvPr id="1330" name="TextBox 1329">
            <a:extLst>
              <a:ext uri="{FF2B5EF4-FFF2-40B4-BE49-F238E27FC236}">
                <a16:creationId xmlns:a16="http://schemas.microsoft.com/office/drawing/2014/main" id="{EB4552F6-7F52-C6B1-A370-2833C18593EE}"/>
              </a:ext>
            </a:extLst>
          </p:cNvPr>
          <p:cNvSpPr txBox="1"/>
          <p:nvPr/>
        </p:nvSpPr>
        <p:spPr>
          <a:xfrm>
            <a:off x="6743819" y="2480942"/>
            <a:ext cx="494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+mn-lt"/>
                <a:ea typeface="CMU Serif" panose="02000603000000000000" pitchFamily="2" charset="0"/>
                <a:cs typeface="Arial" panose="020B0604020202020204" pitchFamily="34" charset="0"/>
              </a:rPr>
              <a:t>256</a:t>
            </a:r>
          </a:p>
        </p:txBody>
      </p:sp>
      <p:cxnSp>
        <p:nvCxnSpPr>
          <p:cNvPr id="1331" name="Straight Arrow Connector 1330">
            <a:extLst>
              <a:ext uri="{FF2B5EF4-FFF2-40B4-BE49-F238E27FC236}">
                <a16:creationId xmlns:a16="http://schemas.microsoft.com/office/drawing/2014/main" id="{E9680C61-E9E4-DB7E-EB5F-B9205E433505}"/>
              </a:ext>
            </a:extLst>
          </p:cNvPr>
          <p:cNvCxnSpPr>
            <a:cxnSpLocks/>
          </p:cNvCxnSpPr>
          <p:nvPr/>
        </p:nvCxnSpPr>
        <p:spPr>
          <a:xfrm>
            <a:off x="6806722" y="2728672"/>
            <a:ext cx="368891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32" name="TextBox 1331">
                <a:extLst>
                  <a:ext uri="{FF2B5EF4-FFF2-40B4-BE49-F238E27FC236}">
                    <a16:creationId xmlns:a16="http://schemas.microsoft.com/office/drawing/2014/main" id="{8000BECC-2421-47E2-07B8-5D3CD92C6969}"/>
                  </a:ext>
                </a:extLst>
              </p:cNvPr>
              <p:cNvSpPr txBox="1"/>
              <p:nvPr/>
            </p:nvSpPr>
            <p:spPr>
              <a:xfrm rot="18660000">
                <a:off x="6806154" y="3277029"/>
                <a:ext cx="64342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56</a:t>
                </a:r>
                <a14:m>
                  <m:oMath xmlns:m="http://schemas.openxmlformats.org/officeDocument/2006/math">
                    <m:r>
                      <a:rPr lang="en-US" sz="1100" b="1" i="1">
                        <a:latin typeface="Cambria Math" panose="02040503050406030204" pitchFamily="18" charset="0"/>
                        <a:ea typeface="CMU Serif" panose="02000603000000000000" pitchFamily="2" charset="0"/>
                        <a:cs typeface="CMU Serif" panose="02000603000000000000" pitchFamily="2" charset="0"/>
                      </a:rPr>
                      <m:t>×</m:t>
                    </m:r>
                  </m:oMath>
                </a14:m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24</a:t>
                </a:r>
              </a:p>
            </p:txBody>
          </p:sp>
        </mc:Choice>
        <mc:Fallback xmlns="">
          <p:sp>
            <p:nvSpPr>
              <p:cNvPr id="1332" name="TextBox 1331">
                <a:extLst>
                  <a:ext uri="{FF2B5EF4-FFF2-40B4-BE49-F238E27FC236}">
                    <a16:creationId xmlns:a16="http://schemas.microsoft.com/office/drawing/2014/main" id="{8000BECC-2421-47E2-07B8-5D3CD92C6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60000">
                <a:off x="6806154" y="3277029"/>
                <a:ext cx="643424" cy="2616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3" name="Straight Arrow Connector 1332">
            <a:extLst>
              <a:ext uri="{FF2B5EF4-FFF2-40B4-BE49-F238E27FC236}">
                <a16:creationId xmlns:a16="http://schemas.microsoft.com/office/drawing/2014/main" id="{78D832B3-2CAF-7498-D57A-1E701DED6D8F}"/>
              </a:ext>
            </a:extLst>
          </p:cNvPr>
          <p:cNvCxnSpPr>
            <a:cxnSpLocks/>
            <a:endCxn id="1431" idx="1"/>
          </p:cNvCxnSpPr>
          <p:nvPr/>
        </p:nvCxnSpPr>
        <p:spPr>
          <a:xfrm>
            <a:off x="9455871" y="2024411"/>
            <a:ext cx="4653" cy="275401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4" name="Straight Arrow Connector 1333">
            <a:extLst>
              <a:ext uri="{FF2B5EF4-FFF2-40B4-BE49-F238E27FC236}">
                <a16:creationId xmlns:a16="http://schemas.microsoft.com/office/drawing/2014/main" id="{0465EA0A-5C31-74AB-B39E-B6C406BF131C}"/>
              </a:ext>
            </a:extLst>
          </p:cNvPr>
          <p:cNvCxnSpPr>
            <a:cxnSpLocks/>
            <a:endCxn id="1432" idx="1"/>
          </p:cNvCxnSpPr>
          <p:nvPr/>
        </p:nvCxnSpPr>
        <p:spPr>
          <a:xfrm>
            <a:off x="10941576" y="1934814"/>
            <a:ext cx="0" cy="364997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5" name="Group 1334">
            <a:extLst>
              <a:ext uri="{FF2B5EF4-FFF2-40B4-BE49-F238E27FC236}">
                <a16:creationId xmlns:a16="http://schemas.microsoft.com/office/drawing/2014/main" id="{D987B40C-AF97-94F9-536F-2F69B2103B8C}"/>
              </a:ext>
            </a:extLst>
          </p:cNvPr>
          <p:cNvGrpSpPr/>
          <p:nvPr/>
        </p:nvGrpSpPr>
        <p:grpSpPr>
          <a:xfrm>
            <a:off x="8493149" y="2815758"/>
            <a:ext cx="582797" cy="530956"/>
            <a:chOff x="12661906" y="3938099"/>
            <a:chExt cx="1809358" cy="164841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336" name="Parallelogram 1335">
              <a:extLst>
                <a:ext uri="{FF2B5EF4-FFF2-40B4-BE49-F238E27FC236}">
                  <a16:creationId xmlns:a16="http://schemas.microsoft.com/office/drawing/2014/main" id="{C59A8F4B-5227-E86F-3CBD-A7C97ECD0386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180518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37" name="Parallelogram 1336">
              <a:extLst>
                <a:ext uri="{FF2B5EF4-FFF2-40B4-BE49-F238E27FC236}">
                  <a16:creationId xmlns:a16="http://schemas.microsoft.com/office/drawing/2014/main" id="{B804D36B-0AF9-2ECF-0DBD-E5246EA0BB40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266830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38" name="Parallelogram 1337">
              <a:extLst>
                <a:ext uri="{FF2B5EF4-FFF2-40B4-BE49-F238E27FC236}">
                  <a16:creationId xmlns:a16="http://schemas.microsoft.com/office/drawing/2014/main" id="{544F192F-C8CB-9CA5-CDF7-0BFA72177589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353142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39" name="Parallelogram 1338">
              <a:extLst>
                <a:ext uri="{FF2B5EF4-FFF2-40B4-BE49-F238E27FC236}">
                  <a16:creationId xmlns:a16="http://schemas.microsoft.com/office/drawing/2014/main" id="{0CE5C9A8-738F-C8FD-DAC5-92751C5B5E65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439454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40" name="Parallelogram 1339">
              <a:extLst>
                <a:ext uri="{FF2B5EF4-FFF2-40B4-BE49-F238E27FC236}">
                  <a16:creationId xmlns:a16="http://schemas.microsoft.com/office/drawing/2014/main" id="{601C22D6-83E4-26AF-9BE3-18513563B887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525766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41" name="Parallelogram 1340">
              <a:extLst>
                <a:ext uri="{FF2B5EF4-FFF2-40B4-BE49-F238E27FC236}">
                  <a16:creationId xmlns:a16="http://schemas.microsoft.com/office/drawing/2014/main" id="{2673495B-439B-B2F6-ECC9-51F21DF1F775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612078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42" name="Parallelogram 1341">
              <a:extLst>
                <a:ext uri="{FF2B5EF4-FFF2-40B4-BE49-F238E27FC236}">
                  <a16:creationId xmlns:a16="http://schemas.microsoft.com/office/drawing/2014/main" id="{AD408BA2-B8D8-4E66-0378-DAE695573CE2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698391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43" name="Parallelogram 1342">
              <a:extLst>
                <a:ext uri="{FF2B5EF4-FFF2-40B4-BE49-F238E27FC236}">
                  <a16:creationId xmlns:a16="http://schemas.microsoft.com/office/drawing/2014/main" id="{8C0D2A83-68B7-98D6-3EC3-E20811A0EE3C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784703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44" name="Parallelogram 1343">
              <a:extLst>
                <a:ext uri="{FF2B5EF4-FFF2-40B4-BE49-F238E27FC236}">
                  <a16:creationId xmlns:a16="http://schemas.microsoft.com/office/drawing/2014/main" id="{E94BD55C-FFCC-AE1B-A64A-D46F9F62CE22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871015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45" name="Parallelogram 1344">
              <a:extLst>
                <a:ext uri="{FF2B5EF4-FFF2-40B4-BE49-F238E27FC236}">
                  <a16:creationId xmlns:a16="http://schemas.microsoft.com/office/drawing/2014/main" id="{1F0DD789-328D-AA69-2864-52E768075BD6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2957327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46" name="Parallelogram 1345">
              <a:extLst>
                <a:ext uri="{FF2B5EF4-FFF2-40B4-BE49-F238E27FC236}">
                  <a16:creationId xmlns:a16="http://schemas.microsoft.com/office/drawing/2014/main" id="{A7FDC725-7E0A-03E0-BBFD-49934C64D875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3043639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47" name="Parallelogram 1346">
              <a:extLst>
                <a:ext uri="{FF2B5EF4-FFF2-40B4-BE49-F238E27FC236}">
                  <a16:creationId xmlns:a16="http://schemas.microsoft.com/office/drawing/2014/main" id="{1EB7E9CA-8438-C842-ABBE-2DE36C5297C8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3129951" y="4421980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48" name="Parallelogram 1347">
              <a:extLst>
                <a:ext uri="{FF2B5EF4-FFF2-40B4-BE49-F238E27FC236}">
                  <a16:creationId xmlns:a16="http://schemas.microsoft.com/office/drawing/2014/main" id="{3ED57BA8-6B51-BD12-B81D-A00A324B2D5B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3220421" y="4419487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49" name="Parallelogram 1348">
              <a:extLst>
                <a:ext uri="{FF2B5EF4-FFF2-40B4-BE49-F238E27FC236}">
                  <a16:creationId xmlns:a16="http://schemas.microsoft.com/office/drawing/2014/main" id="{DAF9FD82-96A9-D1DC-D25F-585159C96F0C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13306733" y="4419487"/>
              <a:ext cx="1645920" cy="683143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50" name="TextBox 1349">
                <a:extLst>
                  <a:ext uri="{FF2B5EF4-FFF2-40B4-BE49-F238E27FC236}">
                    <a16:creationId xmlns:a16="http://schemas.microsoft.com/office/drawing/2014/main" id="{B93C00D8-A839-C309-CF58-A584C29368EE}"/>
                  </a:ext>
                </a:extLst>
              </p:cNvPr>
              <p:cNvSpPr txBox="1"/>
              <p:nvPr/>
            </p:nvSpPr>
            <p:spPr>
              <a:xfrm rot="18660000">
                <a:off x="8711674" y="3206585"/>
                <a:ext cx="62576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28</a:t>
                </a:r>
                <a14:m>
                  <m:oMath xmlns:m="http://schemas.openxmlformats.org/officeDocument/2006/math">
                    <m:r>
                      <a:rPr lang="en-US" sz="1100" b="1" i="1">
                        <a:latin typeface="Cambria Math" panose="02040503050406030204" pitchFamily="18" charset="0"/>
                        <a:ea typeface="CMU Serif" panose="02000603000000000000" pitchFamily="2" charset="0"/>
                        <a:cs typeface="CMU Serif" panose="02000603000000000000" pitchFamily="2" charset="0"/>
                      </a:rPr>
                      <m:t>×</m:t>
                    </m:r>
                  </m:oMath>
                </a14:m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12</a:t>
                </a:r>
              </a:p>
            </p:txBody>
          </p:sp>
        </mc:Choice>
        <mc:Fallback xmlns="">
          <p:sp>
            <p:nvSpPr>
              <p:cNvPr id="1350" name="TextBox 1349">
                <a:extLst>
                  <a:ext uri="{FF2B5EF4-FFF2-40B4-BE49-F238E27FC236}">
                    <a16:creationId xmlns:a16="http://schemas.microsoft.com/office/drawing/2014/main" id="{B93C00D8-A839-C309-CF58-A584C2936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60000">
                <a:off x="8711674" y="3206585"/>
                <a:ext cx="625761" cy="261610"/>
              </a:xfrm>
              <a:prstGeom prst="rect">
                <a:avLst/>
              </a:prstGeom>
              <a:blipFill>
                <a:blip r:embed="rId19"/>
                <a:stretch>
                  <a:fillRect r="-4082" b="-192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1" name="TextBox 1350">
            <a:extLst>
              <a:ext uri="{FF2B5EF4-FFF2-40B4-BE49-F238E27FC236}">
                <a16:creationId xmlns:a16="http://schemas.microsoft.com/office/drawing/2014/main" id="{2F24BA60-DB21-2CB0-4E24-78D787E3D2B9}"/>
              </a:ext>
            </a:extLst>
          </p:cNvPr>
          <p:cNvSpPr txBox="1"/>
          <p:nvPr/>
        </p:nvSpPr>
        <p:spPr>
          <a:xfrm>
            <a:off x="8664605" y="2498184"/>
            <a:ext cx="494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+mn-lt"/>
                <a:ea typeface="CMU Serif" panose="02000603000000000000" pitchFamily="2" charset="0"/>
                <a:cs typeface="Arial" panose="020B0604020202020204" pitchFamily="34" charset="0"/>
              </a:rPr>
              <a:t>256</a:t>
            </a:r>
          </a:p>
        </p:txBody>
      </p:sp>
      <p:cxnSp>
        <p:nvCxnSpPr>
          <p:cNvPr id="1352" name="Straight Arrow Connector 1351">
            <a:extLst>
              <a:ext uri="{FF2B5EF4-FFF2-40B4-BE49-F238E27FC236}">
                <a16:creationId xmlns:a16="http://schemas.microsoft.com/office/drawing/2014/main" id="{577472EB-388B-E1A9-F15F-4A516399C30C}"/>
              </a:ext>
            </a:extLst>
          </p:cNvPr>
          <p:cNvCxnSpPr>
            <a:cxnSpLocks/>
          </p:cNvCxnSpPr>
          <p:nvPr/>
        </p:nvCxnSpPr>
        <p:spPr>
          <a:xfrm>
            <a:off x="8721085" y="2731116"/>
            <a:ext cx="368891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3" name="Group 1352">
            <a:extLst>
              <a:ext uri="{FF2B5EF4-FFF2-40B4-BE49-F238E27FC236}">
                <a16:creationId xmlns:a16="http://schemas.microsoft.com/office/drawing/2014/main" id="{91C8F33C-0E57-4A95-C7EA-9F7E7F0E61F1}"/>
              </a:ext>
            </a:extLst>
          </p:cNvPr>
          <p:cNvGrpSpPr/>
          <p:nvPr/>
        </p:nvGrpSpPr>
        <p:grpSpPr>
          <a:xfrm>
            <a:off x="10530702" y="2920260"/>
            <a:ext cx="475906" cy="354138"/>
            <a:chOff x="26317666" y="6466048"/>
            <a:chExt cx="1181743" cy="879375"/>
          </a:xfrm>
        </p:grpSpPr>
        <p:sp>
          <p:nvSpPr>
            <p:cNvPr id="1354" name="Parallelogram 1353">
              <a:extLst>
                <a:ext uri="{FF2B5EF4-FFF2-40B4-BE49-F238E27FC236}">
                  <a16:creationId xmlns:a16="http://schemas.microsoft.com/office/drawing/2014/main" id="{CFDA3518-7A17-49CB-EEB5-FD96BCA72D3B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6039417" y="6744297"/>
              <a:ext cx="879375" cy="322877"/>
            </a:xfrm>
            <a:prstGeom prst="parallelogram">
              <a:avLst>
                <a:gd name="adj" fmla="val 11182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55" name="Parallelogram 1354">
              <a:extLst>
                <a:ext uri="{FF2B5EF4-FFF2-40B4-BE49-F238E27FC236}">
                  <a16:creationId xmlns:a16="http://schemas.microsoft.com/office/drawing/2014/main" id="{329992F4-7B48-ACBF-EA74-0A68A1046085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6100764" y="6744297"/>
              <a:ext cx="879375" cy="322877"/>
            </a:xfrm>
            <a:prstGeom prst="parallelogram">
              <a:avLst>
                <a:gd name="adj" fmla="val 11182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56" name="Parallelogram 1355">
              <a:extLst>
                <a:ext uri="{FF2B5EF4-FFF2-40B4-BE49-F238E27FC236}">
                  <a16:creationId xmlns:a16="http://schemas.microsoft.com/office/drawing/2014/main" id="{9AEFBEBD-93AE-B700-895E-C6385A2FB874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6162112" y="6744297"/>
              <a:ext cx="879375" cy="322877"/>
            </a:xfrm>
            <a:prstGeom prst="parallelogram">
              <a:avLst>
                <a:gd name="adj" fmla="val 11182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57" name="Parallelogram 1356">
              <a:extLst>
                <a:ext uri="{FF2B5EF4-FFF2-40B4-BE49-F238E27FC236}">
                  <a16:creationId xmlns:a16="http://schemas.microsoft.com/office/drawing/2014/main" id="{4AED387D-775F-4A6E-562D-87412B1AEBD8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6223459" y="6744297"/>
              <a:ext cx="879375" cy="322877"/>
            </a:xfrm>
            <a:prstGeom prst="parallelogram">
              <a:avLst>
                <a:gd name="adj" fmla="val 11182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58" name="Parallelogram 1357">
              <a:extLst>
                <a:ext uri="{FF2B5EF4-FFF2-40B4-BE49-F238E27FC236}">
                  <a16:creationId xmlns:a16="http://schemas.microsoft.com/office/drawing/2014/main" id="{BECD57DD-BFA9-196B-6ED8-FD711B48C25C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6284807" y="6744297"/>
              <a:ext cx="879375" cy="322877"/>
            </a:xfrm>
            <a:prstGeom prst="parallelogram">
              <a:avLst>
                <a:gd name="adj" fmla="val 11182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59" name="Parallelogram 1358">
              <a:extLst>
                <a:ext uri="{FF2B5EF4-FFF2-40B4-BE49-F238E27FC236}">
                  <a16:creationId xmlns:a16="http://schemas.microsoft.com/office/drawing/2014/main" id="{1DC78564-992A-46B3-1C11-EAC3CD199EF1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6346155" y="6744297"/>
              <a:ext cx="879375" cy="322877"/>
            </a:xfrm>
            <a:prstGeom prst="parallelogram">
              <a:avLst>
                <a:gd name="adj" fmla="val 11182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60" name="Parallelogram 1359">
              <a:extLst>
                <a:ext uri="{FF2B5EF4-FFF2-40B4-BE49-F238E27FC236}">
                  <a16:creationId xmlns:a16="http://schemas.microsoft.com/office/drawing/2014/main" id="{7A725AFA-7504-0D83-FABD-30FDA232B753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6407502" y="6744297"/>
              <a:ext cx="879375" cy="322877"/>
            </a:xfrm>
            <a:prstGeom prst="parallelogram">
              <a:avLst>
                <a:gd name="adj" fmla="val 11182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61" name="Parallelogram 1360">
              <a:extLst>
                <a:ext uri="{FF2B5EF4-FFF2-40B4-BE49-F238E27FC236}">
                  <a16:creationId xmlns:a16="http://schemas.microsoft.com/office/drawing/2014/main" id="{B89600C7-4D57-14F8-9A50-EB09398A2B6E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6468850" y="6744297"/>
              <a:ext cx="879375" cy="322877"/>
            </a:xfrm>
            <a:prstGeom prst="parallelogram">
              <a:avLst>
                <a:gd name="adj" fmla="val 11182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62" name="Parallelogram 1361">
              <a:extLst>
                <a:ext uri="{FF2B5EF4-FFF2-40B4-BE49-F238E27FC236}">
                  <a16:creationId xmlns:a16="http://schemas.microsoft.com/office/drawing/2014/main" id="{406AC799-4D2E-3420-5224-08101794ADC9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6530197" y="6744297"/>
              <a:ext cx="879375" cy="322877"/>
            </a:xfrm>
            <a:prstGeom prst="parallelogram">
              <a:avLst>
                <a:gd name="adj" fmla="val 11182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63" name="Parallelogram 1362">
              <a:extLst>
                <a:ext uri="{FF2B5EF4-FFF2-40B4-BE49-F238E27FC236}">
                  <a16:creationId xmlns:a16="http://schemas.microsoft.com/office/drawing/2014/main" id="{2E846B1F-EA27-5378-50C4-56611193A2E6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6591545" y="6744297"/>
              <a:ext cx="879375" cy="322877"/>
            </a:xfrm>
            <a:prstGeom prst="parallelogram">
              <a:avLst>
                <a:gd name="adj" fmla="val 11182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64" name="Parallelogram 1363">
              <a:extLst>
                <a:ext uri="{FF2B5EF4-FFF2-40B4-BE49-F238E27FC236}">
                  <a16:creationId xmlns:a16="http://schemas.microsoft.com/office/drawing/2014/main" id="{C1B6F37E-E056-B691-A455-6E2094749E48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6652893" y="6744297"/>
              <a:ext cx="879375" cy="322877"/>
            </a:xfrm>
            <a:prstGeom prst="parallelogram">
              <a:avLst>
                <a:gd name="adj" fmla="val 11182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65" name="Parallelogram 1364">
              <a:extLst>
                <a:ext uri="{FF2B5EF4-FFF2-40B4-BE49-F238E27FC236}">
                  <a16:creationId xmlns:a16="http://schemas.microsoft.com/office/drawing/2014/main" id="{3C3160F1-2209-DCE5-68DC-A4F8FAA2794A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6714240" y="6744297"/>
              <a:ext cx="879375" cy="322877"/>
            </a:xfrm>
            <a:prstGeom prst="parallelogram">
              <a:avLst>
                <a:gd name="adj" fmla="val 11182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66" name="Parallelogram 1365">
              <a:extLst>
                <a:ext uri="{FF2B5EF4-FFF2-40B4-BE49-F238E27FC236}">
                  <a16:creationId xmlns:a16="http://schemas.microsoft.com/office/drawing/2014/main" id="{1FA1E335-5B03-1BF3-AB42-62CD929FF096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6775588" y="6744297"/>
              <a:ext cx="879375" cy="322877"/>
            </a:xfrm>
            <a:prstGeom prst="parallelogram">
              <a:avLst>
                <a:gd name="adj" fmla="val 11182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67" name="Parallelogram 1366">
              <a:extLst>
                <a:ext uri="{FF2B5EF4-FFF2-40B4-BE49-F238E27FC236}">
                  <a16:creationId xmlns:a16="http://schemas.microsoft.com/office/drawing/2014/main" id="{2A60C35C-DC72-3E3E-9CDD-208C0D60206B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6836935" y="6744297"/>
              <a:ext cx="879375" cy="322877"/>
            </a:xfrm>
            <a:prstGeom prst="parallelogram">
              <a:avLst>
                <a:gd name="adj" fmla="val 11182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368" name="Parallelogram 1367">
              <a:extLst>
                <a:ext uri="{FF2B5EF4-FFF2-40B4-BE49-F238E27FC236}">
                  <a16:creationId xmlns:a16="http://schemas.microsoft.com/office/drawing/2014/main" id="{96C6C4D7-20BC-E236-8597-FB28EC748035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26898283" y="6744297"/>
              <a:ext cx="879375" cy="322877"/>
            </a:xfrm>
            <a:prstGeom prst="parallelogram">
              <a:avLst>
                <a:gd name="adj" fmla="val 11182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69" name="TextBox 1368">
                <a:extLst>
                  <a:ext uri="{FF2B5EF4-FFF2-40B4-BE49-F238E27FC236}">
                    <a16:creationId xmlns:a16="http://schemas.microsoft.com/office/drawing/2014/main" id="{8D4CA4F1-C9D6-A161-D70D-82A1DA0F04C7}"/>
                  </a:ext>
                </a:extLst>
              </p:cNvPr>
              <p:cNvSpPr txBox="1"/>
              <p:nvPr/>
            </p:nvSpPr>
            <p:spPr>
              <a:xfrm rot="18660000">
                <a:off x="10768391" y="3157788"/>
                <a:ext cx="52634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14</a:t>
                </a:r>
                <a14:m>
                  <m:oMath xmlns:m="http://schemas.openxmlformats.org/officeDocument/2006/math">
                    <m:r>
                      <a:rPr lang="en-US" sz="1100" b="1" i="1">
                        <a:latin typeface="Cambria Math" panose="02040503050406030204" pitchFamily="18" charset="0"/>
                        <a:ea typeface="CMU Serif" panose="02000603000000000000" pitchFamily="2" charset="0"/>
                        <a:cs typeface="CMU Serif" panose="02000603000000000000" pitchFamily="2" charset="0"/>
                      </a:rPr>
                      <m:t>×</m:t>
                    </m:r>
                  </m:oMath>
                </a14:m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6</a:t>
                </a:r>
                <a:endParaRPr lang="en-US" sz="1000" b="1" dirty="0">
                  <a:latin typeface="+mn-lt"/>
                  <a:ea typeface="CMU Serif" panose="02000603000000000000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69" name="TextBox 1368">
                <a:extLst>
                  <a:ext uri="{FF2B5EF4-FFF2-40B4-BE49-F238E27FC236}">
                    <a16:creationId xmlns:a16="http://schemas.microsoft.com/office/drawing/2014/main" id="{8D4CA4F1-C9D6-A161-D70D-82A1DA0F0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60000">
                <a:off x="10768391" y="3157788"/>
                <a:ext cx="526346" cy="261610"/>
              </a:xfrm>
              <a:prstGeom prst="rect">
                <a:avLst/>
              </a:prstGeom>
              <a:blipFill>
                <a:blip r:embed="rId20"/>
                <a:stretch>
                  <a:fillRect r="-4545" b="-4348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0" name="TextBox 1369">
            <a:extLst>
              <a:ext uri="{FF2B5EF4-FFF2-40B4-BE49-F238E27FC236}">
                <a16:creationId xmlns:a16="http://schemas.microsoft.com/office/drawing/2014/main" id="{DFD67210-F58C-ABF5-30BE-95B15B18B9D6}"/>
              </a:ext>
            </a:extLst>
          </p:cNvPr>
          <p:cNvSpPr txBox="1"/>
          <p:nvPr/>
        </p:nvSpPr>
        <p:spPr>
          <a:xfrm>
            <a:off x="10914549" y="2702663"/>
            <a:ext cx="494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+mn-lt"/>
                <a:ea typeface="CMU Serif" panose="02000603000000000000" pitchFamily="2" charset="0"/>
                <a:cs typeface="Arial" panose="020B0604020202020204" pitchFamily="34" charset="0"/>
              </a:rPr>
              <a:t>256</a:t>
            </a:r>
          </a:p>
        </p:txBody>
      </p:sp>
      <p:cxnSp>
        <p:nvCxnSpPr>
          <p:cNvPr id="1371" name="Straight Arrow Connector 1370">
            <a:extLst>
              <a:ext uri="{FF2B5EF4-FFF2-40B4-BE49-F238E27FC236}">
                <a16:creationId xmlns:a16="http://schemas.microsoft.com/office/drawing/2014/main" id="{B7259056-14E0-277D-ACD7-94F7CE15BF07}"/>
              </a:ext>
            </a:extLst>
          </p:cNvPr>
          <p:cNvCxnSpPr>
            <a:cxnSpLocks/>
          </p:cNvCxnSpPr>
          <p:nvPr/>
        </p:nvCxnSpPr>
        <p:spPr>
          <a:xfrm>
            <a:off x="10648934" y="2850155"/>
            <a:ext cx="368891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2" name="Straight Arrow Connector 1371">
            <a:extLst>
              <a:ext uri="{FF2B5EF4-FFF2-40B4-BE49-F238E27FC236}">
                <a16:creationId xmlns:a16="http://schemas.microsoft.com/office/drawing/2014/main" id="{18079977-A02F-585A-49FC-33F1001CF927}"/>
              </a:ext>
            </a:extLst>
          </p:cNvPr>
          <p:cNvCxnSpPr>
            <a:cxnSpLocks/>
            <a:stCxn id="1432" idx="3"/>
          </p:cNvCxnSpPr>
          <p:nvPr/>
        </p:nvCxnSpPr>
        <p:spPr>
          <a:xfrm>
            <a:off x="10952074" y="2520757"/>
            <a:ext cx="0" cy="29459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3" name="Straight Arrow Connector 1372">
            <a:extLst>
              <a:ext uri="{FF2B5EF4-FFF2-40B4-BE49-F238E27FC236}">
                <a16:creationId xmlns:a16="http://schemas.microsoft.com/office/drawing/2014/main" id="{29A44364-D878-8A63-7E92-EBBFBC2AA90E}"/>
              </a:ext>
            </a:extLst>
          </p:cNvPr>
          <p:cNvCxnSpPr>
            <a:cxnSpLocks/>
            <a:stCxn id="1379" idx="6"/>
            <a:endCxn id="1376" idx="0"/>
          </p:cNvCxnSpPr>
          <p:nvPr/>
        </p:nvCxnSpPr>
        <p:spPr>
          <a:xfrm>
            <a:off x="9576437" y="3080528"/>
            <a:ext cx="399123" cy="594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4" name="Group 1373">
            <a:extLst>
              <a:ext uri="{FF2B5EF4-FFF2-40B4-BE49-F238E27FC236}">
                <a16:creationId xmlns:a16="http://schemas.microsoft.com/office/drawing/2014/main" id="{B33DE22F-3E86-9200-57B4-DA827C0DFF41}"/>
              </a:ext>
            </a:extLst>
          </p:cNvPr>
          <p:cNvGrpSpPr/>
          <p:nvPr/>
        </p:nvGrpSpPr>
        <p:grpSpPr>
          <a:xfrm>
            <a:off x="9974304" y="2600468"/>
            <a:ext cx="216000" cy="972000"/>
            <a:chOff x="10575093" y="4555300"/>
            <a:chExt cx="529879" cy="2438110"/>
          </a:xfrm>
        </p:grpSpPr>
        <p:sp>
          <p:nvSpPr>
            <p:cNvPr id="1375" name="Trapezoid 7581">
              <a:extLst>
                <a:ext uri="{FF2B5EF4-FFF2-40B4-BE49-F238E27FC236}">
                  <a16:creationId xmlns:a16="http://schemas.microsoft.com/office/drawing/2014/main" id="{E9E9D1C3-59C2-CE4E-3C60-894658B51569}"/>
                </a:ext>
              </a:extLst>
            </p:cNvPr>
            <p:cNvSpPr/>
            <p:nvPr/>
          </p:nvSpPr>
          <p:spPr>
            <a:xfrm rot="5400000">
              <a:off x="9640271" y="5528708"/>
              <a:ext cx="2399524" cy="529879"/>
            </a:xfrm>
            <a:prstGeom prst="trapezoid">
              <a:avLst>
                <a:gd name="adj" fmla="val 63076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222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sz="1100" b="1" dirty="0">
                <a:solidFill>
                  <a:srgbClr val="69371D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76" name="Rectangle: Rounded Corners 226">
              <a:extLst>
                <a:ext uri="{FF2B5EF4-FFF2-40B4-BE49-F238E27FC236}">
                  <a16:creationId xmlns:a16="http://schemas.microsoft.com/office/drawing/2014/main" id="{6211FF7B-6202-C57A-0F7B-B56E8776D352}"/>
                </a:ext>
              </a:extLst>
            </p:cNvPr>
            <p:cNvSpPr/>
            <p:nvPr/>
          </p:nvSpPr>
          <p:spPr>
            <a:xfrm rot="16200000">
              <a:off x="9592179" y="5541293"/>
              <a:ext cx="2438108" cy="46612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69371D"/>
                  </a:solidFill>
                  <a:cs typeface="Arial" panose="020B0604020202020204" pitchFamily="34" charset="0"/>
                </a:rPr>
                <a:t>Up Sample</a:t>
              </a:r>
            </a:p>
          </p:txBody>
        </p:sp>
      </p:grpSp>
      <p:cxnSp>
        <p:nvCxnSpPr>
          <p:cNvPr id="1377" name="Straight Arrow Connector 1376">
            <a:extLst>
              <a:ext uri="{FF2B5EF4-FFF2-40B4-BE49-F238E27FC236}">
                <a16:creationId xmlns:a16="http://schemas.microsoft.com/office/drawing/2014/main" id="{58C18DEC-D093-F4DB-F2CB-9E948E07217E}"/>
              </a:ext>
            </a:extLst>
          </p:cNvPr>
          <p:cNvCxnSpPr>
            <a:cxnSpLocks/>
          </p:cNvCxnSpPr>
          <p:nvPr/>
        </p:nvCxnSpPr>
        <p:spPr>
          <a:xfrm flipV="1">
            <a:off x="10190305" y="3094159"/>
            <a:ext cx="296998" cy="1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8" name="Straight Arrow Connector 1377">
            <a:extLst>
              <a:ext uri="{FF2B5EF4-FFF2-40B4-BE49-F238E27FC236}">
                <a16:creationId xmlns:a16="http://schemas.microsoft.com/office/drawing/2014/main" id="{7D4F7408-D9A5-F5DB-9BBB-921683322EF9}"/>
              </a:ext>
            </a:extLst>
          </p:cNvPr>
          <p:cNvCxnSpPr>
            <a:cxnSpLocks/>
            <a:stCxn id="1431" idx="3"/>
            <a:endCxn id="1379" idx="0"/>
          </p:cNvCxnSpPr>
          <p:nvPr/>
        </p:nvCxnSpPr>
        <p:spPr>
          <a:xfrm>
            <a:off x="9460524" y="2520757"/>
            <a:ext cx="5440" cy="44929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9" name="Oval 1378">
            <a:extLst>
              <a:ext uri="{FF2B5EF4-FFF2-40B4-BE49-F238E27FC236}">
                <a16:creationId xmlns:a16="http://schemas.microsoft.com/office/drawing/2014/main" id="{FE898F1A-C867-1B49-2B16-59AC5F8741A8}"/>
              </a:ext>
            </a:extLst>
          </p:cNvPr>
          <p:cNvSpPr>
            <a:spLocks noChangeAspect="1"/>
          </p:cNvSpPr>
          <p:nvPr/>
        </p:nvSpPr>
        <p:spPr>
          <a:xfrm>
            <a:off x="9355491" y="2970055"/>
            <a:ext cx="220946" cy="22094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z</a:t>
            </a:r>
          </a:p>
        </p:txBody>
      </p:sp>
      <p:sp>
        <p:nvSpPr>
          <p:cNvPr id="1380" name="Cross 1379">
            <a:extLst>
              <a:ext uri="{FF2B5EF4-FFF2-40B4-BE49-F238E27FC236}">
                <a16:creationId xmlns:a16="http://schemas.microsoft.com/office/drawing/2014/main" id="{26FBA3EA-43AA-FCE5-B0A9-5818F632BAC6}"/>
              </a:ext>
            </a:extLst>
          </p:cNvPr>
          <p:cNvSpPr>
            <a:spLocks noChangeAspect="1"/>
          </p:cNvSpPr>
          <p:nvPr/>
        </p:nvSpPr>
        <p:spPr>
          <a:xfrm>
            <a:off x="9373903" y="2988467"/>
            <a:ext cx="184121" cy="184121"/>
          </a:xfrm>
          <a:prstGeom prst="plus">
            <a:avLst>
              <a:gd name="adj" fmla="val 50000"/>
            </a:avLst>
          </a:prstGeom>
          <a:solidFill>
            <a:schemeClr val="tx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"/>
          </a:p>
        </p:txBody>
      </p:sp>
      <p:cxnSp>
        <p:nvCxnSpPr>
          <p:cNvPr id="1381" name="Straight Arrow Connector 1380">
            <a:extLst>
              <a:ext uri="{FF2B5EF4-FFF2-40B4-BE49-F238E27FC236}">
                <a16:creationId xmlns:a16="http://schemas.microsoft.com/office/drawing/2014/main" id="{6C6CD321-6F1A-A815-0969-D299302196E1}"/>
              </a:ext>
            </a:extLst>
          </p:cNvPr>
          <p:cNvCxnSpPr>
            <a:cxnSpLocks/>
          </p:cNvCxnSpPr>
          <p:nvPr/>
        </p:nvCxnSpPr>
        <p:spPr>
          <a:xfrm flipV="1">
            <a:off x="9100651" y="3081216"/>
            <a:ext cx="251395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2" name="Straight Arrow Connector 1381">
            <a:extLst>
              <a:ext uri="{FF2B5EF4-FFF2-40B4-BE49-F238E27FC236}">
                <a16:creationId xmlns:a16="http://schemas.microsoft.com/office/drawing/2014/main" id="{BBBDE407-72CD-5B8D-A72E-CBFA87872A41}"/>
              </a:ext>
            </a:extLst>
          </p:cNvPr>
          <p:cNvCxnSpPr>
            <a:cxnSpLocks/>
            <a:endCxn id="1389" idx="0"/>
          </p:cNvCxnSpPr>
          <p:nvPr/>
        </p:nvCxnSpPr>
        <p:spPr>
          <a:xfrm>
            <a:off x="7704688" y="3068812"/>
            <a:ext cx="312265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3" name="Straight Arrow Connector 1382">
            <a:extLst>
              <a:ext uri="{FF2B5EF4-FFF2-40B4-BE49-F238E27FC236}">
                <a16:creationId xmlns:a16="http://schemas.microsoft.com/office/drawing/2014/main" id="{50EE135C-BCBE-5549-138C-FD3833AF47C3}"/>
              </a:ext>
            </a:extLst>
          </p:cNvPr>
          <p:cNvCxnSpPr>
            <a:cxnSpLocks/>
            <a:stCxn id="1430" idx="3"/>
            <a:endCxn id="1384" idx="0"/>
          </p:cNvCxnSpPr>
          <p:nvPr/>
        </p:nvCxnSpPr>
        <p:spPr>
          <a:xfrm>
            <a:off x="7589925" y="2520757"/>
            <a:ext cx="12125" cy="4375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4" name="Oval 1383">
            <a:extLst>
              <a:ext uri="{FF2B5EF4-FFF2-40B4-BE49-F238E27FC236}">
                <a16:creationId xmlns:a16="http://schemas.microsoft.com/office/drawing/2014/main" id="{A7A0DF13-6A89-D330-8478-7D24E01B570B}"/>
              </a:ext>
            </a:extLst>
          </p:cNvPr>
          <p:cNvSpPr>
            <a:spLocks noChangeAspect="1"/>
          </p:cNvSpPr>
          <p:nvPr/>
        </p:nvSpPr>
        <p:spPr>
          <a:xfrm>
            <a:off x="7491578" y="2958339"/>
            <a:ext cx="220946" cy="22094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z</a:t>
            </a:r>
          </a:p>
        </p:txBody>
      </p:sp>
      <p:sp>
        <p:nvSpPr>
          <p:cNvPr id="1385" name="Cross 1384">
            <a:extLst>
              <a:ext uri="{FF2B5EF4-FFF2-40B4-BE49-F238E27FC236}">
                <a16:creationId xmlns:a16="http://schemas.microsoft.com/office/drawing/2014/main" id="{79442361-2144-EAC7-2907-9456C3F6E10E}"/>
              </a:ext>
            </a:extLst>
          </p:cNvPr>
          <p:cNvSpPr>
            <a:spLocks noChangeAspect="1"/>
          </p:cNvSpPr>
          <p:nvPr/>
        </p:nvSpPr>
        <p:spPr>
          <a:xfrm>
            <a:off x="7509990" y="2976751"/>
            <a:ext cx="184121" cy="184121"/>
          </a:xfrm>
          <a:prstGeom prst="plus">
            <a:avLst>
              <a:gd name="adj" fmla="val 50000"/>
            </a:avLst>
          </a:prstGeom>
          <a:solidFill>
            <a:schemeClr val="tx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"/>
          </a:p>
        </p:txBody>
      </p:sp>
      <p:cxnSp>
        <p:nvCxnSpPr>
          <p:cNvPr id="1386" name="Straight Arrow Connector 1385">
            <a:extLst>
              <a:ext uri="{FF2B5EF4-FFF2-40B4-BE49-F238E27FC236}">
                <a16:creationId xmlns:a16="http://schemas.microsoft.com/office/drawing/2014/main" id="{6FA6C3D5-7770-A77B-83FE-19A3912CD683}"/>
              </a:ext>
            </a:extLst>
          </p:cNvPr>
          <p:cNvCxnSpPr>
            <a:cxnSpLocks/>
          </p:cNvCxnSpPr>
          <p:nvPr/>
        </p:nvCxnSpPr>
        <p:spPr>
          <a:xfrm>
            <a:off x="7591576" y="2049107"/>
            <a:ext cx="0" cy="25777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7" name="Group 1386">
            <a:extLst>
              <a:ext uri="{FF2B5EF4-FFF2-40B4-BE49-F238E27FC236}">
                <a16:creationId xmlns:a16="http://schemas.microsoft.com/office/drawing/2014/main" id="{871BADFE-D10D-53C9-AE36-261E438F603B}"/>
              </a:ext>
            </a:extLst>
          </p:cNvPr>
          <p:cNvGrpSpPr/>
          <p:nvPr/>
        </p:nvGrpSpPr>
        <p:grpSpPr>
          <a:xfrm>
            <a:off x="8015714" y="2591108"/>
            <a:ext cx="213390" cy="981864"/>
            <a:chOff x="10575093" y="4555300"/>
            <a:chExt cx="529879" cy="2438110"/>
          </a:xfrm>
        </p:grpSpPr>
        <p:sp>
          <p:nvSpPr>
            <p:cNvPr id="1388" name="Trapezoid 7594">
              <a:extLst>
                <a:ext uri="{FF2B5EF4-FFF2-40B4-BE49-F238E27FC236}">
                  <a16:creationId xmlns:a16="http://schemas.microsoft.com/office/drawing/2014/main" id="{7676F215-53B8-BD21-6654-A3E3DD584ABC}"/>
                </a:ext>
              </a:extLst>
            </p:cNvPr>
            <p:cNvSpPr/>
            <p:nvPr/>
          </p:nvSpPr>
          <p:spPr>
            <a:xfrm rot="5400000">
              <a:off x="9640271" y="5528708"/>
              <a:ext cx="2399524" cy="529879"/>
            </a:xfrm>
            <a:prstGeom prst="trapezoid">
              <a:avLst>
                <a:gd name="adj" fmla="val 57469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222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sz="1100" b="1" dirty="0">
                <a:solidFill>
                  <a:srgbClr val="69371D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89" name="Rectangle: Rounded Corners 226">
              <a:extLst>
                <a:ext uri="{FF2B5EF4-FFF2-40B4-BE49-F238E27FC236}">
                  <a16:creationId xmlns:a16="http://schemas.microsoft.com/office/drawing/2014/main" id="{C5882F45-01B7-C614-A3B1-CC403DCB7BF5}"/>
                </a:ext>
              </a:extLst>
            </p:cNvPr>
            <p:cNvSpPr/>
            <p:nvPr/>
          </p:nvSpPr>
          <p:spPr>
            <a:xfrm rot="16200000">
              <a:off x="9592179" y="5541293"/>
              <a:ext cx="2438108" cy="46612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69371D"/>
                  </a:solidFill>
                  <a:cs typeface="Arial" panose="020B0604020202020204" pitchFamily="34" charset="0"/>
                </a:rPr>
                <a:t>Up Sample</a:t>
              </a:r>
            </a:p>
          </p:txBody>
        </p:sp>
      </p:grpSp>
      <p:cxnSp>
        <p:nvCxnSpPr>
          <p:cNvPr id="1390" name="Straight Arrow Connector 1389">
            <a:extLst>
              <a:ext uri="{FF2B5EF4-FFF2-40B4-BE49-F238E27FC236}">
                <a16:creationId xmlns:a16="http://schemas.microsoft.com/office/drawing/2014/main" id="{E106E559-F3D2-89DE-1BB5-BF8A7EE20C41}"/>
              </a:ext>
            </a:extLst>
          </p:cNvPr>
          <p:cNvCxnSpPr>
            <a:cxnSpLocks/>
            <a:endCxn id="1384" idx="2"/>
          </p:cNvCxnSpPr>
          <p:nvPr/>
        </p:nvCxnSpPr>
        <p:spPr>
          <a:xfrm>
            <a:off x="7195630" y="3064419"/>
            <a:ext cx="295948" cy="439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1" name="Straight Arrow Connector 1390">
            <a:extLst>
              <a:ext uri="{FF2B5EF4-FFF2-40B4-BE49-F238E27FC236}">
                <a16:creationId xmlns:a16="http://schemas.microsoft.com/office/drawing/2014/main" id="{7BF27918-45AA-E05E-51D3-1D3672DA0381}"/>
              </a:ext>
            </a:extLst>
          </p:cNvPr>
          <p:cNvCxnSpPr>
            <a:cxnSpLocks/>
            <a:stCxn id="1394" idx="2"/>
          </p:cNvCxnSpPr>
          <p:nvPr/>
        </p:nvCxnSpPr>
        <p:spPr>
          <a:xfrm flipV="1">
            <a:off x="6211989" y="2915374"/>
            <a:ext cx="470982" cy="459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2" name="Group 1391">
            <a:extLst>
              <a:ext uri="{FF2B5EF4-FFF2-40B4-BE49-F238E27FC236}">
                <a16:creationId xmlns:a16="http://schemas.microsoft.com/office/drawing/2014/main" id="{D2E7C2C4-B155-8104-1CE1-2A5681872F9E}"/>
              </a:ext>
            </a:extLst>
          </p:cNvPr>
          <p:cNvGrpSpPr/>
          <p:nvPr/>
        </p:nvGrpSpPr>
        <p:grpSpPr>
          <a:xfrm>
            <a:off x="6023035" y="2281471"/>
            <a:ext cx="213390" cy="1276985"/>
            <a:chOff x="10575093" y="4555299"/>
            <a:chExt cx="529879" cy="3170937"/>
          </a:xfrm>
        </p:grpSpPr>
        <p:sp>
          <p:nvSpPr>
            <p:cNvPr id="1393" name="Trapezoid 7599">
              <a:extLst>
                <a:ext uri="{FF2B5EF4-FFF2-40B4-BE49-F238E27FC236}">
                  <a16:creationId xmlns:a16="http://schemas.microsoft.com/office/drawing/2014/main" id="{F16D6FFF-FF17-CB08-8AE4-854202126052}"/>
                </a:ext>
              </a:extLst>
            </p:cNvPr>
            <p:cNvSpPr/>
            <p:nvPr/>
          </p:nvSpPr>
          <p:spPr>
            <a:xfrm rot="5400000">
              <a:off x="9285553" y="5883426"/>
              <a:ext cx="3108960" cy="529879"/>
            </a:xfrm>
            <a:prstGeom prst="trapezoid">
              <a:avLst>
                <a:gd name="adj" fmla="val 47318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222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sz="1100" b="1" dirty="0">
                <a:solidFill>
                  <a:srgbClr val="69371D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94" name="Rectangle: Rounded Corners 226">
              <a:extLst>
                <a:ext uri="{FF2B5EF4-FFF2-40B4-BE49-F238E27FC236}">
                  <a16:creationId xmlns:a16="http://schemas.microsoft.com/office/drawing/2014/main" id="{9705B7CE-A05C-9AAE-EBCB-140CE2B132ED}"/>
                </a:ext>
              </a:extLst>
            </p:cNvPr>
            <p:cNvSpPr/>
            <p:nvPr/>
          </p:nvSpPr>
          <p:spPr>
            <a:xfrm rot="16200000">
              <a:off x="9225764" y="5907707"/>
              <a:ext cx="3170937" cy="46612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69371D"/>
                  </a:solidFill>
                  <a:cs typeface="Arial" panose="020B0604020202020204" pitchFamily="34" charset="0"/>
                </a:rPr>
                <a:t>Up Sample</a:t>
              </a:r>
            </a:p>
          </p:txBody>
        </p:sp>
      </p:grpSp>
      <p:cxnSp>
        <p:nvCxnSpPr>
          <p:cNvPr id="1395" name="Straight Arrow Connector 1394">
            <a:extLst>
              <a:ext uri="{FF2B5EF4-FFF2-40B4-BE49-F238E27FC236}">
                <a16:creationId xmlns:a16="http://schemas.microsoft.com/office/drawing/2014/main" id="{C22E20C1-5B28-6E82-366C-5DBA04785954}"/>
              </a:ext>
            </a:extLst>
          </p:cNvPr>
          <p:cNvCxnSpPr>
            <a:cxnSpLocks/>
          </p:cNvCxnSpPr>
          <p:nvPr/>
        </p:nvCxnSpPr>
        <p:spPr>
          <a:xfrm flipV="1">
            <a:off x="5646751" y="2919964"/>
            <a:ext cx="369892" cy="76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6" name="Group 1395">
            <a:extLst>
              <a:ext uri="{FF2B5EF4-FFF2-40B4-BE49-F238E27FC236}">
                <a16:creationId xmlns:a16="http://schemas.microsoft.com/office/drawing/2014/main" id="{33A594AF-61E1-4F1E-0678-4CD96D9F8D83}"/>
              </a:ext>
            </a:extLst>
          </p:cNvPr>
          <p:cNvGrpSpPr/>
          <p:nvPr/>
        </p:nvGrpSpPr>
        <p:grpSpPr>
          <a:xfrm>
            <a:off x="5433436" y="2817179"/>
            <a:ext cx="220946" cy="220946"/>
            <a:chOff x="13942140" y="5245011"/>
            <a:chExt cx="548640" cy="548640"/>
          </a:xfrm>
        </p:grpSpPr>
        <p:sp>
          <p:nvSpPr>
            <p:cNvPr id="1397" name="Oval 1396">
              <a:extLst>
                <a:ext uri="{FF2B5EF4-FFF2-40B4-BE49-F238E27FC236}">
                  <a16:creationId xmlns:a16="http://schemas.microsoft.com/office/drawing/2014/main" id="{81F9751A-ED4B-D6B7-0D69-4FC83FCE61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42140" y="5245011"/>
              <a:ext cx="548640" cy="5486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" dirty="0"/>
                <a:t>z</a:t>
              </a:r>
            </a:p>
          </p:txBody>
        </p:sp>
        <p:sp>
          <p:nvSpPr>
            <p:cNvPr id="1398" name="Cross 1397">
              <a:extLst>
                <a:ext uri="{FF2B5EF4-FFF2-40B4-BE49-F238E27FC236}">
                  <a16:creationId xmlns:a16="http://schemas.microsoft.com/office/drawing/2014/main" id="{B008748D-0C76-5FEC-29A8-258F74F8A3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87860" y="5290731"/>
              <a:ext cx="457200" cy="457200"/>
            </a:xfrm>
            <a:prstGeom prst="plus">
              <a:avLst>
                <a:gd name="adj" fmla="val 50000"/>
              </a:avLst>
            </a:prstGeom>
            <a:solidFill>
              <a:schemeClr val="tx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00" name="TextBox 1399">
                <a:extLst>
                  <a:ext uri="{FF2B5EF4-FFF2-40B4-BE49-F238E27FC236}">
                    <a16:creationId xmlns:a16="http://schemas.microsoft.com/office/drawing/2014/main" id="{1B654946-BD91-568A-8055-B3D275F877EB}"/>
                  </a:ext>
                </a:extLst>
              </p:cNvPr>
              <p:cNvSpPr txBox="1"/>
              <p:nvPr/>
            </p:nvSpPr>
            <p:spPr>
              <a:xfrm rot="18660000">
                <a:off x="5266153" y="3846059"/>
                <a:ext cx="70899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112</a:t>
                </a:r>
                <a14:m>
                  <m:oMath xmlns:m="http://schemas.openxmlformats.org/officeDocument/2006/math">
                    <m:r>
                      <a:rPr lang="en-US" sz="1100" b="1" i="1">
                        <a:latin typeface="Cambria Math" panose="02040503050406030204" pitchFamily="18" charset="0"/>
                        <a:ea typeface="CMU Serif" panose="02000603000000000000" pitchFamily="2" charset="0"/>
                        <a:cs typeface="CMU Serif" panose="02000603000000000000" pitchFamily="2" charset="0"/>
                      </a:rPr>
                      <m:t>×</m:t>
                    </m:r>
                  </m:oMath>
                </a14:m>
                <a:r>
                  <a:rPr lang="en-US" sz="1100" b="1" dirty="0">
                    <a:latin typeface="+mn-lt"/>
                    <a:ea typeface="CMU Serif" panose="02000603000000000000" pitchFamily="2" charset="0"/>
                    <a:cs typeface="Arial" panose="020B0604020202020204" pitchFamily="34" charset="0"/>
                  </a:rPr>
                  <a:t>48</a:t>
                </a:r>
              </a:p>
            </p:txBody>
          </p:sp>
        </mc:Choice>
        <mc:Fallback xmlns="">
          <p:sp>
            <p:nvSpPr>
              <p:cNvPr id="1400" name="TextBox 1399">
                <a:extLst>
                  <a:ext uri="{FF2B5EF4-FFF2-40B4-BE49-F238E27FC236}">
                    <a16:creationId xmlns:a16="http://schemas.microsoft.com/office/drawing/2014/main" id="{1B654946-BD91-568A-8055-B3D275F87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60000">
                <a:off x="5266153" y="3846059"/>
                <a:ext cx="708992" cy="261610"/>
              </a:xfrm>
              <a:prstGeom prst="rect">
                <a:avLst/>
              </a:prstGeom>
              <a:blipFill>
                <a:blip r:embed="rId21"/>
                <a:stretch>
                  <a:fillRect r="-188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02" name="Group 1401">
            <a:extLst>
              <a:ext uri="{FF2B5EF4-FFF2-40B4-BE49-F238E27FC236}">
                <a16:creationId xmlns:a16="http://schemas.microsoft.com/office/drawing/2014/main" id="{EAF81D00-3D7B-719E-0CBC-7410828D1D67}"/>
              </a:ext>
            </a:extLst>
          </p:cNvPr>
          <p:cNvGrpSpPr>
            <a:grpSpLocks/>
          </p:cNvGrpSpPr>
          <p:nvPr/>
        </p:nvGrpSpPr>
        <p:grpSpPr>
          <a:xfrm>
            <a:off x="5068613" y="3281056"/>
            <a:ext cx="631234" cy="771507"/>
            <a:chOff x="3824295" y="1871135"/>
            <a:chExt cx="1391226" cy="1557865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05" name="Parallelogram 1404">
              <a:extLst>
                <a:ext uri="{FF2B5EF4-FFF2-40B4-BE49-F238E27FC236}">
                  <a16:creationId xmlns:a16="http://schemas.microsoft.com/office/drawing/2014/main" id="{F0AF8A18-4073-49DC-839C-130877FF8F6C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369115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406" name="Parallelogram 1405">
              <a:extLst>
                <a:ext uri="{FF2B5EF4-FFF2-40B4-BE49-F238E27FC236}">
                  <a16:creationId xmlns:a16="http://schemas.microsoft.com/office/drawing/2014/main" id="{A3A8D596-C88F-FA57-F29B-F745CA215D75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436726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407" name="Parallelogram 1406">
              <a:extLst>
                <a:ext uri="{FF2B5EF4-FFF2-40B4-BE49-F238E27FC236}">
                  <a16:creationId xmlns:a16="http://schemas.microsoft.com/office/drawing/2014/main" id="{3859FA21-B9BC-F65A-5DCD-2A5F470A1F58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504337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408" name="Parallelogram 1407">
              <a:extLst>
                <a:ext uri="{FF2B5EF4-FFF2-40B4-BE49-F238E27FC236}">
                  <a16:creationId xmlns:a16="http://schemas.microsoft.com/office/drawing/2014/main" id="{958088A3-E011-AEB2-F6A4-B6B5073036DD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571948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409" name="Parallelogram 1408">
              <a:extLst>
                <a:ext uri="{FF2B5EF4-FFF2-40B4-BE49-F238E27FC236}">
                  <a16:creationId xmlns:a16="http://schemas.microsoft.com/office/drawing/2014/main" id="{537E286D-831C-D13E-BB3F-64B16B35978F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639559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410" name="Parallelogram 1409">
              <a:extLst>
                <a:ext uri="{FF2B5EF4-FFF2-40B4-BE49-F238E27FC236}">
                  <a16:creationId xmlns:a16="http://schemas.microsoft.com/office/drawing/2014/main" id="{05E5F015-9A61-98A0-6AB4-B068032D2CF0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707170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411" name="Parallelogram 1410">
              <a:extLst>
                <a:ext uri="{FF2B5EF4-FFF2-40B4-BE49-F238E27FC236}">
                  <a16:creationId xmlns:a16="http://schemas.microsoft.com/office/drawing/2014/main" id="{0F7278F5-A11E-75B4-BE45-F0669C810082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774781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412" name="Parallelogram 1411">
              <a:extLst>
                <a:ext uri="{FF2B5EF4-FFF2-40B4-BE49-F238E27FC236}">
                  <a16:creationId xmlns:a16="http://schemas.microsoft.com/office/drawing/2014/main" id="{6D886F42-F95F-D642-216F-0E4948B55FE7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842392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413" name="Parallelogram 1412">
              <a:extLst>
                <a:ext uri="{FF2B5EF4-FFF2-40B4-BE49-F238E27FC236}">
                  <a16:creationId xmlns:a16="http://schemas.microsoft.com/office/drawing/2014/main" id="{6A64B142-3D19-1D6F-1BC3-68875B9F976A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910003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414" name="Parallelogram 1413">
              <a:extLst>
                <a:ext uri="{FF2B5EF4-FFF2-40B4-BE49-F238E27FC236}">
                  <a16:creationId xmlns:a16="http://schemas.microsoft.com/office/drawing/2014/main" id="{FE1B5049-8136-C7E7-9E80-7F33A22468EC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977614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415" name="Parallelogram 1414">
              <a:extLst>
                <a:ext uri="{FF2B5EF4-FFF2-40B4-BE49-F238E27FC236}">
                  <a16:creationId xmlns:a16="http://schemas.microsoft.com/office/drawing/2014/main" id="{393F1EB8-823C-9DD3-9100-C8C20C78629D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4045225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  <p:sp>
          <p:nvSpPr>
            <p:cNvPr id="1416" name="Parallelogram 1415">
              <a:extLst>
                <a:ext uri="{FF2B5EF4-FFF2-40B4-BE49-F238E27FC236}">
                  <a16:creationId xmlns:a16="http://schemas.microsoft.com/office/drawing/2014/main" id="{14FA5474-7A20-8B71-1D27-6AA4A83EE0F8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4112836" y="2326315"/>
              <a:ext cx="1557865" cy="647505"/>
            </a:xfrm>
            <a:prstGeom prst="parallelogram">
              <a:avLst>
                <a:gd name="adj" fmla="val 111820"/>
              </a:avLst>
            </a:prstGeom>
            <a:grpFill/>
            <a:ln>
              <a:solidFill>
                <a:schemeClr val="bg1"/>
              </a:solidFill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US" sz="100" dirty="0">
                <a:cs typeface="Arial" panose="020B0604020202020204" pitchFamily="34" charset="0"/>
              </a:endParaRPr>
            </a:p>
          </p:txBody>
        </p:sp>
      </p:grpSp>
      <p:sp>
        <p:nvSpPr>
          <p:cNvPr id="1403" name="TextBox 1402">
            <a:extLst>
              <a:ext uri="{FF2B5EF4-FFF2-40B4-BE49-F238E27FC236}">
                <a16:creationId xmlns:a16="http://schemas.microsoft.com/office/drawing/2014/main" id="{04B702DD-B20A-B2DB-1EDF-881B6A522922}"/>
              </a:ext>
            </a:extLst>
          </p:cNvPr>
          <p:cNvSpPr txBox="1"/>
          <p:nvPr/>
        </p:nvSpPr>
        <p:spPr>
          <a:xfrm>
            <a:off x="4962109" y="3088018"/>
            <a:ext cx="4476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+mn-lt"/>
                <a:ea typeface="CMU Serif" panose="02000603000000000000" pitchFamily="2" charset="0"/>
                <a:cs typeface="Arial" panose="020B0604020202020204" pitchFamily="34" charset="0"/>
              </a:rPr>
              <a:t>256</a:t>
            </a:r>
          </a:p>
        </p:txBody>
      </p:sp>
      <p:cxnSp>
        <p:nvCxnSpPr>
          <p:cNvPr id="1404" name="Straight Arrow Connector 1403">
            <a:extLst>
              <a:ext uri="{FF2B5EF4-FFF2-40B4-BE49-F238E27FC236}">
                <a16:creationId xmlns:a16="http://schemas.microsoft.com/office/drawing/2014/main" id="{EC4C4B2D-8CB0-4469-6539-07AB59394AE1}"/>
              </a:ext>
            </a:extLst>
          </p:cNvPr>
          <p:cNvCxnSpPr>
            <a:cxnSpLocks/>
          </p:cNvCxnSpPr>
          <p:nvPr/>
        </p:nvCxnSpPr>
        <p:spPr>
          <a:xfrm>
            <a:off x="5355749" y="3221334"/>
            <a:ext cx="385754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7" name="Straight Arrow Connector 1416">
            <a:extLst>
              <a:ext uri="{FF2B5EF4-FFF2-40B4-BE49-F238E27FC236}">
                <a16:creationId xmlns:a16="http://schemas.microsoft.com/office/drawing/2014/main" id="{F291EDE0-6814-20A6-8499-A963EB3792A3}"/>
              </a:ext>
            </a:extLst>
          </p:cNvPr>
          <p:cNvCxnSpPr>
            <a:cxnSpLocks/>
            <a:endCxn id="1398" idx="2"/>
          </p:cNvCxnSpPr>
          <p:nvPr/>
        </p:nvCxnSpPr>
        <p:spPr>
          <a:xfrm flipV="1">
            <a:off x="5539428" y="3019713"/>
            <a:ext cx="4481" cy="18694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8" name="Rectangle 1417">
            <a:extLst>
              <a:ext uri="{FF2B5EF4-FFF2-40B4-BE49-F238E27FC236}">
                <a16:creationId xmlns:a16="http://schemas.microsoft.com/office/drawing/2014/main" id="{36E7E079-E2BC-81B0-79F2-12A8D20B3212}"/>
              </a:ext>
            </a:extLst>
          </p:cNvPr>
          <p:cNvSpPr/>
          <p:nvPr/>
        </p:nvSpPr>
        <p:spPr>
          <a:xfrm rot="5400000">
            <a:off x="5123924" y="4040236"/>
            <a:ext cx="277423" cy="875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3x3 Conv. </a:t>
            </a:r>
          </a:p>
        </p:txBody>
      </p:sp>
      <p:cxnSp>
        <p:nvCxnSpPr>
          <p:cNvPr id="1419" name="Straight Arrow Connector 1418">
            <a:extLst>
              <a:ext uri="{FF2B5EF4-FFF2-40B4-BE49-F238E27FC236}">
                <a16:creationId xmlns:a16="http://schemas.microsoft.com/office/drawing/2014/main" id="{BB426EF6-057A-7325-F950-9C53C526217C}"/>
              </a:ext>
            </a:extLst>
          </p:cNvPr>
          <p:cNvCxnSpPr>
            <a:cxnSpLocks/>
            <a:endCxn id="1418" idx="1"/>
          </p:cNvCxnSpPr>
          <p:nvPr/>
        </p:nvCxnSpPr>
        <p:spPr>
          <a:xfrm>
            <a:off x="5262635" y="4065493"/>
            <a:ext cx="1" cy="27372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0" name="Straight Arrow Connector 1419">
            <a:extLst>
              <a:ext uri="{FF2B5EF4-FFF2-40B4-BE49-F238E27FC236}">
                <a16:creationId xmlns:a16="http://schemas.microsoft.com/office/drawing/2014/main" id="{35D66C13-74CE-401C-39FD-F276CA959657}"/>
              </a:ext>
            </a:extLst>
          </p:cNvPr>
          <p:cNvCxnSpPr>
            <a:cxnSpLocks/>
            <a:stCxn id="1418" idx="3"/>
            <a:endCxn id="1423" idx="0"/>
          </p:cNvCxnSpPr>
          <p:nvPr/>
        </p:nvCxnSpPr>
        <p:spPr>
          <a:xfrm flipH="1">
            <a:off x="5262635" y="4616642"/>
            <a:ext cx="1" cy="225647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1" name="Rounded Rectangle 227">
            <a:extLst>
              <a:ext uri="{FF2B5EF4-FFF2-40B4-BE49-F238E27FC236}">
                <a16:creationId xmlns:a16="http://schemas.microsoft.com/office/drawing/2014/main" id="{E86341D9-5EC9-36A7-D1C9-B6CB35941AE1}"/>
              </a:ext>
            </a:extLst>
          </p:cNvPr>
          <p:cNvSpPr/>
          <p:nvPr/>
        </p:nvSpPr>
        <p:spPr>
          <a:xfrm>
            <a:off x="1386061" y="979124"/>
            <a:ext cx="10530196" cy="4182174"/>
          </a:xfrm>
          <a:prstGeom prst="roundRect">
            <a:avLst>
              <a:gd name="adj" fmla="val 8571"/>
            </a:avLst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"/>
          </a:p>
        </p:txBody>
      </p:sp>
      <p:sp>
        <p:nvSpPr>
          <p:cNvPr id="1422" name="Rectangle: Rounded Corners 650">
            <a:extLst>
              <a:ext uri="{FF2B5EF4-FFF2-40B4-BE49-F238E27FC236}">
                <a16:creationId xmlns:a16="http://schemas.microsoft.com/office/drawing/2014/main" id="{AFCEE285-85FE-5B6B-54BA-F0756F5E649C}"/>
              </a:ext>
            </a:extLst>
          </p:cNvPr>
          <p:cNvSpPr/>
          <p:nvPr/>
        </p:nvSpPr>
        <p:spPr>
          <a:xfrm>
            <a:off x="8691297" y="5845367"/>
            <a:ext cx="1271629" cy="7644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rgbClr val="69371D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430300"/>
                </a:solidFill>
                <a:cs typeface="Arial" panose="020B0604020202020204" pitchFamily="34" charset="0"/>
              </a:rPr>
              <a:t>Region Proposal Network</a:t>
            </a:r>
          </a:p>
        </p:txBody>
      </p:sp>
      <p:sp>
        <p:nvSpPr>
          <p:cNvPr id="1423" name="Rectangle: Rounded Corners 650">
            <a:extLst>
              <a:ext uri="{FF2B5EF4-FFF2-40B4-BE49-F238E27FC236}">
                <a16:creationId xmlns:a16="http://schemas.microsoft.com/office/drawing/2014/main" id="{A45D56C4-DE95-BD06-37FD-434A73ABFF1B}"/>
              </a:ext>
            </a:extLst>
          </p:cNvPr>
          <p:cNvSpPr/>
          <p:nvPr/>
        </p:nvSpPr>
        <p:spPr>
          <a:xfrm>
            <a:off x="4747095" y="4842289"/>
            <a:ext cx="1031080" cy="2945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2060"/>
                </a:solidFill>
                <a:cs typeface="Arial" panose="020B0604020202020204" pitchFamily="34" charset="0"/>
              </a:rPr>
              <a:t>Polar2Cart</a:t>
            </a:r>
          </a:p>
        </p:txBody>
      </p:sp>
      <p:sp>
        <p:nvSpPr>
          <p:cNvPr id="1424" name="Rectangle: Rounded Corners 650">
            <a:extLst>
              <a:ext uri="{FF2B5EF4-FFF2-40B4-BE49-F238E27FC236}">
                <a16:creationId xmlns:a16="http://schemas.microsoft.com/office/drawing/2014/main" id="{7B6C46D9-56D1-FEB2-F0F8-F3FDCB42A1D0}"/>
              </a:ext>
            </a:extLst>
          </p:cNvPr>
          <p:cNvSpPr/>
          <p:nvPr/>
        </p:nvSpPr>
        <p:spPr>
          <a:xfrm>
            <a:off x="5604139" y="5892970"/>
            <a:ext cx="1271629" cy="6692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Rotated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Box Head</a:t>
            </a:r>
          </a:p>
        </p:txBody>
      </p:sp>
      <p:grpSp>
        <p:nvGrpSpPr>
          <p:cNvPr id="1499" name="Group 1498">
            <a:extLst>
              <a:ext uri="{FF2B5EF4-FFF2-40B4-BE49-F238E27FC236}">
                <a16:creationId xmlns:a16="http://schemas.microsoft.com/office/drawing/2014/main" id="{96C9978B-9011-3D5C-3B0D-F534EEAA5EEB}"/>
              </a:ext>
            </a:extLst>
          </p:cNvPr>
          <p:cNvGrpSpPr/>
          <p:nvPr/>
        </p:nvGrpSpPr>
        <p:grpSpPr>
          <a:xfrm>
            <a:off x="2315638" y="5555942"/>
            <a:ext cx="1472972" cy="1104729"/>
            <a:chOff x="2150095" y="5306743"/>
            <a:chExt cx="1472972" cy="1104729"/>
          </a:xfrm>
        </p:grpSpPr>
        <p:pic>
          <p:nvPicPr>
            <p:cNvPr id="1426" name="Picture 1425">
              <a:extLst>
                <a:ext uri="{FF2B5EF4-FFF2-40B4-BE49-F238E27FC236}">
                  <a16:creationId xmlns:a16="http://schemas.microsoft.com/office/drawing/2014/main" id="{F4D31E6E-8950-8CB7-C108-495F8383391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095" y="5306743"/>
              <a:ext cx="1472972" cy="11047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27" name="Picture 1426">
              <a:extLst>
                <a:ext uri="{FF2B5EF4-FFF2-40B4-BE49-F238E27FC236}">
                  <a16:creationId xmlns:a16="http://schemas.microsoft.com/office/drawing/2014/main" id="{B0CAEC5D-043B-409A-1EDA-6AFBA1057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1E1E1E"/>
                </a:clrFrom>
                <a:clrTo>
                  <a:srgbClr val="1E1E1E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harpenSoften amount="-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2577123" y="5363383"/>
              <a:ext cx="705656" cy="705656"/>
            </a:xfrm>
            <a:prstGeom prst="rect">
              <a:avLst/>
            </a:prstGeom>
          </p:spPr>
        </p:pic>
        <p:sp>
          <p:nvSpPr>
            <p:cNvPr id="1428" name="CustomShape 11">
              <a:extLst>
                <a:ext uri="{FF2B5EF4-FFF2-40B4-BE49-F238E27FC236}">
                  <a16:creationId xmlns:a16="http://schemas.microsoft.com/office/drawing/2014/main" id="{57AA98EE-E885-CDA9-481C-D3D6E0147C1E}"/>
                </a:ext>
              </a:extLst>
            </p:cNvPr>
            <p:cNvSpPr/>
            <p:nvPr/>
          </p:nvSpPr>
          <p:spPr>
            <a:xfrm rot="16200000">
              <a:off x="2592797" y="5578556"/>
              <a:ext cx="674307" cy="277925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307592"/>
                        <a:gd name="connsiteY0" fmla="*/ 0 h 978408"/>
                        <a:gd name="connsiteX1" fmla="*/ 422788 w 1307592"/>
                        <a:gd name="connsiteY1" fmla="*/ 0 h 978408"/>
                        <a:gd name="connsiteX2" fmla="*/ 819424 w 1307592"/>
                        <a:gd name="connsiteY2" fmla="*/ 0 h 978408"/>
                        <a:gd name="connsiteX3" fmla="*/ 1307592 w 1307592"/>
                        <a:gd name="connsiteY3" fmla="*/ 0 h 978408"/>
                        <a:gd name="connsiteX4" fmla="*/ 1307592 w 1307592"/>
                        <a:gd name="connsiteY4" fmla="*/ 479420 h 978408"/>
                        <a:gd name="connsiteX5" fmla="*/ 1307592 w 1307592"/>
                        <a:gd name="connsiteY5" fmla="*/ 978408 h 978408"/>
                        <a:gd name="connsiteX6" fmla="*/ 897880 w 1307592"/>
                        <a:gd name="connsiteY6" fmla="*/ 978408 h 978408"/>
                        <a:gd name="connsiteX7" fmla="*/ 488168 w 1307592"/>
                        <a:gd name="connsiteY7" fmla="*/ 978408 h 978408"/>
                        <a:gd name="connsiteX8" fmla="*/ 0 w 1307592"/>
                        <a:gd name="connsiteY8" fmla="*/ 978408 h 978408"/>
                        <a:gd name="connsiteX9" fmla="*/ 0 w 1307592"/>
                        <a:gd name="connsiteY9" fmla="*/ 518556 h 978408"/>
                        <a:gd name="connsiteX10" fmla="*/ 0 w 1307592"/>
                        <a:gd name="connsiteY10" fmla="*/ 0 h 97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07592" h="978408" extrusionOk="0">
                          <a:moveTo>
                            <a:pt x="0" y="0"/>
                          </a:moveTo>
                          <a:cubicBezTo>
                            <a:pt x="133699" y="-43237"/>
                            <a:pt x="239019" y="11361"/>
                            <a:pt x="422788" y="0"/>
                          </a:cubicBezTo>
                          <a:cubicBezTo>
                            <a:pt x="606557" y="-11361"/>
                            <a:pt x="724221" y="24135"/>
                            <a:pt x="819424" y="0"/>
                          </a:cubicBezTo>
                          <a:cubicBezTo>
                            <a:pt x="914627" y="-24135"/>
                            <a:pt x="1068875" y="5828"/>
                            <a:pt x="1307592" y="0"/>
                          </a:cubicBezTo>
                          <a:cubicBezTo>
                            <a:pt x="1318433" y="97771"/>
                            <a:pt x="1267263" y="377482"/>
                            <a:pt x="1307592" y="479420"/>
                          </a:cubicBezTo>
                          <a:cubicBezTo>
                            <a:pt x="1347921" y="581358"/>
                            <a:pt x="1272844" y="815926"/>
                            <a:pt x="1307592" y="978408"/>
                          </a:cubicBezTo>
                          <a:cubicBezTo>
                            <a:pt x="1180580" y="1008895"/>
                            <a:pt x="1024493" y="966199"/>
                            <a:pt x="897880" y="978408"/>
                          </a:cubicBezTo>
                          <a:cubicBezTo>
                            <a:pt x="771267" y="990617"/>
                            <a:pt x="657917" y="978345"/>
                            <a:pt x="488168" y="978408"/>
                          </a:cubicBezTo>
                          <a:cubicBezTo>
                            <a:pt x="318419" y="978471"/>
                            <a:pt x="129190" y="927895"/>
                            <a:pt x="0" y="978408"/>
                          </a:cubicBezTo>
                          <a:cubicBezTo>
                            <a:pt x="-36707" y="874806"/>
                            <a:pt x="39173" y="718701"/>
                            <a:pt x="0" y="518556"/>
                          </a:cubicBezTo>
                          <a:cubicBezTo>
                            <a:pt x="-39173" y="318411"/>
                            <a:pt x="31324" y="1559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29" name="Rectangle: Rounded Corners 226">
            <a:extLst>
              <a:ext uri="{FF2B5EF4-FFF2-40B4-BE49-F238E27FC236}">
                <a16:creationId xmlns:a16="http://schemas.microsoft.com/office/drawing/2014/main" id="{D32928A7-5CEA-125E-0D52-B193DAB8C4C0}"/>
              </a:ext>
            </a:extLst>
          </p:cNvPr>
          <p:cNvSpPr/>
          <p:nvPr/>
        </p:nvSpPr>
        <p:spPr>
          <a:xfrm>
            <a:off x="2183378" y="5282464"/>
            <a:ext cx="869502" cy="2080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Output</a:t>
            </a:r>
            <a:endParaRPr lang="en-US" sz="12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430" name="Rectangle 1429">
            <a:extLst>
              <a:ext uri="{FF2B5EF4-FFF2-40B4-BE49-F238E27FC236}">
                <a16:creationId xmlns:a16="http://schemas.microsoft.com/office/drawing/2014/main" id="{FFE80F2E-5961-C1A5-6335-665DD97B940C}"/>
              </a:ext>
            </a:extLst>
          </p:cNvPr>
          <p:cNvSpPr/>
          <p:nvPr/>
        </p:nvSpPr>
        <p:spPr>
          <a:xfrm rot="5400000">
            <a:off x="7479452" y="1876332"/>
            <a:ext cx="220946" cy="10679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22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Lateral Conv. </a:t>
            </a:r>
          </a:p>
        </p:txBody>
      </p:sp>
      <p:sp>
        <p:nvSpPr>
          <p:cNvPr id="1431" name="Rectangle 1430">
            <a:extLst>
              <a:ext uri="{FF2B5EF4-FFF2-40B4-BE49-F238E27FC236}">
                <a16:creationId xmlns:a16="http://schemas.microsoft.com/office/drawing/2014/main" id="{07CE3D9F-42E9-C1FE-E7F3-A886CBE9ACB9}"/>
              </a:ext>
            </a:extLst>
          </p:cNvPr>
          <p:cNvSpPr/>
          <p:nvPr/>
        </p:nvSpPr>
        <p:spPr>
          <a:xfrm rot="5400000">
            <a:off x="9350051" y="1876332"/>
            <a:ext cx="220946" cy="10679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22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Lateral Conv. </a:t>
            </a:r>
          </a:p>
        </p:txBody>
      </p:sp>
      <p:sp>
        <p:nvSpPr>
          <p:cNvPr id="1432" name="Rectangle 1431">
            <a:extLst>
              <a:ext uri="{FF2B5EF4-FFF2-40B4-BE49-F238E27FC236}">
                <a16:creationId xmlns:a16="http://schemas.microsoft.com/office/drawing/2014/main" id="{7B806A6E-FA43-7429-7588-FFB06315D56C}"/>
              </a:ext>
            </a:extLst>
          </p:cNvPr>
          <p:cNvSpPr/>
          <p:nvPr/>
        </p:nvSpPr>
        <p:spPr>
          <a:xfrm rot="5400000">
            <a:off x="10841601" y="1876332"/>
            <a:ext cx="220946" cy="10679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22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Lateral Conv. </a:t>
            </a:r>
          </a:p>
        </p:txBody>
      </p:sp>
      <p:sp>
        <p:nvSpPr>
          <p:cNvPr id="1433" name="Trapezoid 2869">
            <a:extLst>
              <a:ext uri="{FF2B5EF4-FFF2-40B4-BE49-F238E27FC236}">
                <a16:creationId xmlns:a16="http://schemas.microsoft.com/office/drawing/2014/main" id="{401396FB-F11F-089C-9CE7-02A14B73017E}"/>
              </a:ext>
            </a:extLst>
          </p:cNvPr>
          <p:cNvSpPr/>
          <p:nvPr/>
        </p:nvSpPr>
        <p:spPr>
          <a:xfrm rot="16200000">
            <a:off x="1159041" y="3116496"/>
            <a:ext cx="1104729" cy="220946"/>
          </a:xfrm>
          <a:prstGeom prst="flowChartManualOperation">
            <a:avLst/>
          </a:prstGeom>
          <a:solidFill>
            <a:schemeClr val="bg1">
              <a:lumMod val="8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cs typeface="Arial" panose="020B0604020202020204" pitchFamily="34" charset="0"/>
              </a:rPr>
              <a:t>Stem</a:t>
            </a:r>
          </a:p>
        </p:txBody>
      </p:sp>
      <p:grpSp>
        <p:nvGrpSpPr>
          <p:cNvPr id="1434" name="Group 1433">
            <a:extLst>
              <a:ext uri="{FF2B5EF4-FFF2-40B4-BE49-F238E27FC236}">
                <a16:creationId xmlns:a16="http://schemas.microsoft.com/office/drawing/2014/main" id="{E032047B-D2FE-7672-118E-E8CB6AD77BEA}"/>
              </a:ext>
            </a:extLst>
          </p:cNvPr>
          <p:cNvGrpSpPr/>
          <p:nvPr/>
        </p:nvGrpSpPr>
        <p:grpSpPr>
          <a:xfrm>
            <a:off x="2863927" y="1027130"/>
            <a:ext cx="213390" cy="1300702"/>
            <a:chOff x="10575093" y="4555299"/>
            <a:chExt cx="529879" cy="3170937"/>
          </a:xfrm>
        </p:grpSpPr>
        <p:sp>
          <p:nvSpPr>
            <p:cNvPr id="1435" name="Trapezoid 7641">
              <a:extLst>
                <a:ext uri="{FF2B5EF4-FFF2-40B4-BE49-F238E27FC236}">
                  <a16:creationId xmlns:a16="http://schemas.microsoft.com/office/drawing/2014/main" id="{34433EA5-5386-3927-F217-7E0124FB1488}"/>
                </a:ext>
              </a:extLst>
            </p:cNvPr>
            <p:cNvSpPr/>
            <p:nvPr/>
          </p:nvSpPr>
          <p:spPr>
            <a:xfrm rot="5400000">
              <a:off x="9285553" y="5883426"/>
              <a:ext cx="3108960" cy="529879"/>
            </a:xfrm>
            <a:prstGeom prst="trapezoid">
              <a:avLst>
                <a:gd name="adj" fmla="val 4731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sz="1100" b="1" dirty="0">
                <a:solidFill>
                  <a:srgbClr val="69371D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36" name="Rectangle: Rounded Corners 226">
              <a:extLst>
                <a:ext uri="{FF2B5EF4-FFF2-40B4-BE49-F238E27FC236}">
                  <a16:creationId xmlns:a16="http://schemas.microsoft.com/office/drawing/2014/main" id="{31E546A8-8C48-8C61-9F3E-39CDE0531E38}"/>
                </a:ext>
              </a:extLst>
            </p:cNvPr>
            <p:cNvSpPr/>
            <p:nvPr/>
          </p:nvSpPr>
          <p:spPr>
            <a:xfrm rot="16200000">
              <a:off x="9225764" y="5907707"/>
              <a:ext cx="3170937" cy="46612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rgbClr val="69371D"/>
                  </a:solidFill>
                  <a:cs typeface="Arial" panose="020B0604020202020204" pitchFamily="34" charset="0"/>
                </a:rPr>
                <a:t>ResNet</a:t>
              </a:r>
              <a:r>
                <a:rPr lang="en-US" sz="1100" b="1" dirty="0">
                  <a:solidFill>
                    <a:srgbClr val="69371D"/>
                  </a:solidFill>
                  <a:cs typeface="Arial" panose="020B0604020202020204" pitchFamily="34" charset="0"/>
                </a:rPr>
                <a:t> Stage</a:t>
              </a:r>
            </a:p>
          </p:txBody>
        </p:sp>
      </p:grpSp>
      <p:cxnSp>
        <p:nvCxnSpPr>
          <p:cNvPr id="1437" name="Straight Arrow Connector 1436">
            <a:extLst>
              <a:ext uri="{FF2B5EF4-FFF2-40B4-BE49-F238E27FC236}">
                <a16:creationId xmlns:a16="http://schemas.microsoft.com/office/drawing/2014/main" id="{BB13B301-CDA2-4EEB-603E-C92B03A0E130}"/>
              </a:ext>
            </a:extLst>
          </p:cNvPr>
          <p:cNvCxnSpPr>
            <a:cxnSpLocks/>
            <a:endCxn id="1397" idx="2"/>
          </p:cNvCxnSpPr>
          <p:nvPr/>
        </p:nvCxnSpPr>
        <p:spPr>
          <a:xfrm flipV="1">
            <a:off x="4098837" y="2927652"/>
            <a:ext cx="1334600" cy="758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8" name="Group 1437">
            <a:extLst>
              <a:ext uri="{FF2B5EF4-FFF2-40B4-BE49-F238E27FC236}">
                <a16:creationId xmlns:a16="http://schemas.microsoft.com/office/drawing/2014/main" id="{665EE0F0-420E-BD2C-C298-4FEC09018BA3}"/>
              </a:ext>
            </a:extLst>
          </p:cNvPr>
          <p:cNvGrpSpPr/>
          <p:nvPr/>
        </p:nvGrpSpPr>
        <p:grpSpPr>
          <a:xfrm rot="16200000">
            <a:off x="4788911" y="1773603"/>
            <a:ext cx="213390" cy="1546620"/>
            <a:chOff x="10575093" y="4555299"/>
            <a:chExt cx="529879" cy="3170937"/>
          </a:xfrm>
        </p:grpSpPr>
        <p:sp>
          <p:nvSpPr>
            <p:cNvPr id="1439" name="Trapezoid 7645">
              <a:extLst>
                <a:ext uri="{FF2B5EF4-FFF2-40B4-BE49-F238E27FC236}">
                  <a16:creationId xmlns:a16="http://schemas.microsoft.com/office/drawing/2014/main" id="{3032E1EA-16B5-3EDA-AF4E-BF4C08B6F6AB}"/>
                </a:ext>
              </a:extLst>
            </p:cNvPr>
            <p:cNvSpPr/>
            <p:nvPr/>
          </p:nvSpPr>
          <p:spPr>
            <a:xfrm rot="5400000">
              <a:off x="9285553" y="5883426"/>
              <a:ext cx="3108960" cy="529879"/>
            </a:xfrm>
            <a:prstGeom prst="trapezoid">
              <a:avLst>
                <a:gd name="adj" fmla="val 4731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sz="1100" b="1" dirty="0">
                <a:solidFill>
                  <a:srgbClr val="69371D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40" name="Rectangle: Rounded Corners 226">
              <a:extLst>
                <a:ext uri="{FF2B5EF4-FFF2-40B4-BE49-F238E27FC236}">
                  <a16:creationId xmlns:a16="http://schemas.microsoft.com/office/drawing/2014/main" id="{0C60AA66-A9FB-C0A3-C512-5ED2A4A6019C}"/>
                </a:ext>
              </a:extLst>
            </p:cNvPr>
            <p:cNvSpPr/>
            <p:nvPr/>
          </p:nvSpPr>
          <p:spPr>
            <a:xfrm rot="5400000">
              <a:off x="9225764" y="5907707"/>
              <a:ext cx="3170937" cy="46612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rgbClr val="69371D"/>
                  </a:solidFill>
                  <a:cs typeface="Arial" panose="020B0604020202020204" pitchFamily="34" charset="0"/>
                </a:rPr>
                <a:t>ResNet</a:t>
              </a:r>
              <a:r>
                <a:rPr lang="en-US" sz="1100" b="1" dirty="0">
                  <a:solidFill>
                    <a:srgbClr val="69371D"/>
                  </a:solidFill>
                  <a:cs typeface="Arial" panose="020B0604020202020204" pitchFamily="34" charset="0"/>
                </a:rPr>
                <a:t> Stage</a:t>
              </a:r>
            </a:p>
          </p:txBody>
        </p:sp>
      </p:grpSp>
      <p:cxnSp>
        <p:nvCxnSpPr>
          <p:cNvPr id="1441" name="Straight Arrow Connector 1440">
            <a:extLst>
              <a:ext uri="{FF2B5EF4-FFF2-40B4-BE49-F238E27FC236}">
                <a16:creationId xmlns:a16="http://schemas.microsoft.com/office/drawing/2014/main" id="{36A80532-BAED-FEB7-EEEC-131FB67DF198}"/>
              </a:ext>
            </a:extLst>
          </p:cNvPr>
          <p:cNvCxnSpPr>
            <a:cxnSpLocks/>
            <a:endCxn id="1440" idx="2"/>
          </p:cNvCxnSpPr>
          <p:nvPr/>
        </p:nvCxnSpPr>
        <p:spPr>
          <a:xfrm flipV="1">
            <a:off x="4889902" y="2652369"/>
            <a:ext cx="0" cy="278079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2" name="Straight Arrow Connector 1441">
            <a:extLst>
              <a:ext uri="{FF2B5EF4-FFF2-40B4-BE49-F238E27FC236}">
                <a16:creationId xmlns:a16="http://schemas.microsoft.com/office/drawing/2014/main" id="{A1B381F0-FE0E-AA31-A2EC-287FC7A147BE}"/>
              </a:ext>
            </a:extLst>
          </p:cNvPr>
          <p:cNvCxnSpPr>
            <a:cxnSpLocks/>
          </p:cNvCxnSpPr>
          <p:nvPr/>
        </p:nvCxnSpPr>
        <p:spPr>
          <a:xfrm>
            <a:off x="5262635" y="5133230"/>
            <a:ext cx="0" cy="34757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3" name="Straight Arrow Connector 1442">
            <a:extLst>
              <a:ext uri="{FF2B5EF4-FFF2-40B4-BE49-F238E27FC236}">
                <a16:creationId xmlns:a16="http://schemas.microsoft.com/office/drawing/2014/main" id="{81DCE20E-05CC-CDDB-7E66-C4FA1849D46D}"/>
              </a:ext>
            </a:extLst>
          </p:cNvPr>
          <p:cNvCxnSpPr>
            <a:cxnSpLocks/>
          </p:cNvCxnSpPr>
          <p:nvPr/>
        </p:nvCxnSpPr>
        <p:spPr>
          <a:xfrm>
            <a:off x="6813968" y="4820749"/>
            <a:ext cx="0" cy="66979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44" name="Group 1443">
            <a:extLst>
              <a:ext uri="{FF2B5EF4-FFF2-40B4-BE49-F238E27FC236}">
                <a16:creationId xmlns:a16="http://schemas.microsoft.com/office/drawing/2014/main" id="{AA7D6974-E66B-FB5D-9B45-E75957D7902E}"/>
              </a:ext>
            </a:extLst>
          </p:cNvPr>
          <p:cNvGrpSpPr/>
          <p:nvPr/>
        </p:nvGrpSpPr>
        <p:grpSpPr>
          <a:xfrm>
            <a:off x="4889902" y="2038049"/>
            <a:ext cx="817365" cy="398026"/>
            <a:chOff x="10765725" y="3165703"/>
            <a:chExt cx="2305835" cy="3460717"/>
          </a:xfrm>
        </p:grpSpPr>
        <p:cxnSp>
          <p:nvCxnSpPr>
            <p:cNvPr id="1445" name="Straight Arrow Connector 1444">
              <a:extLst>
                <a:ext uri="{FF2B5EF4-FFF2-40B4-BE49-F238E27FC236}">
                  <a16:creationId xmlns:a16="http://schemas.microsoft.com/office/drawing/2014/main" id="{A40AA304-44EC-60A1-A74B-B0BEACDEE6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85557" y="4955652"/>
              <a:ext cx="0" cy="167076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6" name="Straight Arrow Connector 1445">
              <a:extLst>
                <a:ext uri="{FF2B5EF4-FFF2-40B4-BE49-F238E27FC236}">
                  <a16:creationId xmlns:a16="http://schemas.microsoft.com/office/drawing/2014/main" id="{4721EE7C-E761-39F5-047B-3C79450A46CE}"/>
                </a:ext>
              </a:extLst>
            </p:cNvPr>
            <p:cNvCxnSpPr>
              <a:cxnSpLocks/>
            </p:cNvCxnSpPr>
            <p:nvPr/>
          </p:nvCxnSpPr>
          <p:spPr>
            <a:xfrm>
              <a:off x="10765725" y="4955652"/>
              <a:ext cx="2305835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7" name="Straight Arrow Connector 1446">
              <a:extLst>
                <a:ext uri="{FF2B5EF4-FFF2-40B4-BE49-F238E27FC236}">
                  <a16:creationId xmlns:a16="http://schemas.microsoft.com/office/drawing/2014/main" id="{7C99BC36-AB9D-8DDB-21FC-8E089F74C3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33457" y="3165703"/>
              <a:ext cx="6420" cy="177125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8" name="Group 1447">
            <a:extLst>
              <a:ext uri="{FF2B5EF4-FFF2-40B4-BE49-F238E27FC236}">
                <a16:creationId xmlns:a16="http://schemas.microsoft.com/office/drawing/2014/main" id="{076E119C-71EC-BA3F-3B8A-061BC130BE30}"/>
              </a:ext>
            </a:extLst>
          </p:cNvPr>
          <p:cNvGrpSpPr/>
          <p:nvPr/>
        </p:nvGrpSpPr>
        <p:grpSpPr>
          <a:xfrm>
            <a:off x="2863927" y="2576374"/>
            <a:ext cx="213390" cy="1300702"/>
            <a:chOff x="10575093" y="4555299"/>
            <a:chExt cx="529879" cy="3170937"/>
          </a:xfrm>
        </p:grpSpPr>
        <p:sp>
          <p:nvSpPr>
            <p:cNvPr id="1449" name="Trapezoid 7655">
              <a:extLst>
                <a:ext uri="{FF2B5EF4-FFF2-40B4-BE49-F238E27FC236}">
                  <a16:creationId xmlns:a16="http://schemas.microsoft.com/office/drawing/2014/main" id="{64AC7EFC-F8B7-5E5F-5A13-D3248CFD83C5}"/>
                </a:ext>
              </a:extLst>
            </p:cNvPr>
            <p:cNvSpPr/>
            <p:nvPr/>
          </p:nvSpPr>
          <p:spPr>
            <a:xfrm rot="5400000">
              <a:off x="9285553" y="5883426"/>
              <a:ext cx="3108960" cy="529879"/>
            </a:xfrm>
            <a:prstGeom prst="trapezoid">
              <a:avLst>
                <a:gd name="adj" fmla="val 4731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sz="1100" b="1" dirty="0">
                <a:solidFill>
                  <a:srgbClr val="69371D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50" name="Rectangle: Rounded Corners 226">
              <a:extLst>
                <a:ext uri="{FF2B5EF4-FFF2-40B4-BE49-F238E27FC236}">
                  <a16:creationId xmlns:a16="http://schemas.microsoft.com/office/drawing/2014/main" id="{FA315CFF-7406-B9AD-7812-D0488CDFEB2E}"/>
                </a:ext>
              </a:extLst>
            </p:cNvPr>
            <p:cNvSpPr/>
            <p:nvPr/>
          </p:nvSpPr>
          <p:spPr>
            <a:xfrm rot="16200000">
              <a:off x="9225764" y="5907707"/>
              <a:ext cx="3170937" cy="46612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rgbClr val="69371D"/>
                  </a:solidFill>
                  <a:cs typeface="Arial" panose="020B0604020202020204" pitchFamily="34" charset="0"/>
                </a:rPr>
                <a:t>ResNet</a:t>
              </a:r>
              <a:r>
                <a:rPr lang="en-US" sz="1100" b="1" dirty="0">
                  <a:solidFill>
                    <a:srgbClr val="69371D"/>
                  </a:solidFill>
                  <a:cs typeface="Arial" panose="020B0604020202020204" pitchFamily="34" charset="0"/>
                </a:rPr>
                <a:t> Stage</a:t>
              </a:r>
            </a:p>
          </p:txBody>
        </p:sp>
      </p:grpSp>
      <p:grpSp>
        <p:nvGrpSpPr>
          <p:cNvPr id="1451" name="Group 1450">
            <a:extLst>
              <a:ext uri="{FF2B5EF4-FFF2-40B4-BE49-F238E27FC236}">
                <a16:creationId xmlns:a16="http://schemas.microsoft.com/office/drawing/2014/main" id="{C84D8EB2-9DA2-16B7-95F4-3C7386447286}"/>
              </a:ext>
            </a:extLst>
          </p:cNvPr>
          <p:cNvGrpSpPr/>
          <p:nvPr/>
        </p:nvGrpSpPr>
        <p:grpSpPr>
          <a:xfrm>
            <a:off x="4329208" y="1041365"/>
            <a:ext cx="213390" cy="1300702"/>
            <a:chOff x="10575093" y="4555299"/>
            <a:chExt cx="529879" cy="3170937"/>
          </a:xfrm>
        </p:grpSpPr>
        <p:sp>
          <p:nvSpPr>
            <p:cNvPr id="1452" name="Trapezoid 7658">
              <a:extLst>
                <a:ext uri="{FF2B5EF4-FFF2-40B4-BE49-F238E27FC236}">
                  <a16:creationId xmlns:a16="http://schemas.microsoft.com/office/drawing/2014/main" id="{E00C40CD-1CDC-3842-4628-67E7661CDB11}"/>
                </a:ext>
              </a:extLst>
            </p:cNvPr>
            <p:cNvSpPr/>
            <p:nvPr/>
          </p:nvSpPr>
          <p:spPr>
            <a:xfrm rot="5400000">
              <a:off x="9285553" y="5883426"/>
              <a:ext cx="3108960" cy="529879"/>
            </a:xfrm>
            <a:prstGeom prst="trapezoid">
              <a:avLst>
                <a:gd name="adj" fmla="val 4731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sz="1100" b="1" dirty="0">
                <a:solidFill>
                  <a:srgbClr val="69371D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53" name="Rectangle: Rounded Corners 226">
              <a:extLst>
                <a:ext uri="{FF2B5EF4-FFF2-40B4-BE49-F238E27FC236}">
                  <a16:creationId xmlns:a16="http://schemas.microsoft.com/office/drawing/2014/main" id="{02B0E86E-4A89-4AFB-91CE-64E39641D397}"/>
                </a:ext>
              </a:extLst>
            </p:cNvPr>
            <p:cNvSpPr/>
            <p:nvPr/>
          </p:nvSpPr>
          <p:spPr>
            <a:xfrm rot="16200000">
              <a:off x="9225764" y="5907707"/>
              <a:ext cx="3170937" cy="46612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rgbClr val="69371D"/>
                  </a:solidFill>
                  <a:cs typeface="Arial" panose="020B0604020202020204" pitchFamily="34" charset="0"/>
                </a:rPr>
                <a:t>ResNet</a:t>
              </a:r>
              <a:r>
                <a:rPr lang="en-US" sz="1100" b="1" dirty="0">
                  <a:solidFill>
                    <a:srgbClr val="69371D"/>
                  </a:solidFill>
                  <a:cs typeface="Arial" panose="020B0604020202020204" pitchFamily="34" charset="0"/>
                </a:rPr>
                <a:t> Stage</a:t>
              </a:r>
            </a:p>
          </p:txBody>
        </p:sp>
      </p:grpSp>
      <p:grpSp>
        <p:nvGrpSpPr>
          <p:cNvPr id="1454" name="Group 1453">
            <a:extLst>
              <a:ext uri="{FF2B5EF4-FFF2-40B4-BE49-F238E27FC236}">
                <a16:creationId xmlns:a16="http://schemas.microsoft.com/office/drawing/2014/main" id="{AE68A4B9-001A-AB33-6EAD-FDECA5D2A013}"/>
              </a:ext>
            </a:extLst>
          </p:cNvPr>
          <p:cNvGrpSpPr/>
          <p:nvPr/>
        </p:nvGrpSpPr>
        <p:grpSpPr>
          <a:xfrm>
            <a:off x="8335327" y="1040034"/>
            <a:ext cx="213390" cy="1300702"/>
            <a:chOff x="10575093" y="4555299"/>
            <a:chExt cx="529879" cy="3170937"/>
          </a:xfrm>
        </p:grpSpPr>
        <p:sp>
          <p:nvSpPr>
            <p:cNvPr id="1455" name="Trapezoid 7661">
              <a:extLst>
                <a:ext uri="{FF2B5EF4-FFF2-40B4-BE49-F238E27FC236}">
                  <a16:creationId xmlns:a16="http://schemas.microsoft.com/office/drawing/2014/main" id="{49284DFA-9633-4413-0EA5-0452FFFE8710}"/>
                </a:ext>
              </a:extLst>
            </p:cNvPr>
            <p:cNvSpPr/>
            <p:nvPr/>
          </p:nvSpPr>
          <p:spPr>
            <a:xfrm rot="5400000">
              <a:off x="9285553" y="5883426"/>
              <a:ext cx="3108960" cy="529879"/>
            </a:xfrm>
            <a:prstGeom prst="trapezoid">
              <a:avLst>
                <a:gd name="adj" fmla="val 4731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sz="1100" b="1" dirty="0">
                <a:solidFill>
                  <a:srgbClr val="69371D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56" name="Rectangle: Rounded Corners 226">
              <a:extLst>
                <a:ext uri="{FF2B5EF4-FFF2-40B4-BE49-F238E27FC236}">
                  <a16:creationId xmlns:a16="http://schemas.microsoft.com/office/drawing/2014/main" id="{20F10A35-07C6-DADE-B785-4A91AE9874F2}"/>
                </a:ext>
              </a:extLst>
            </p:cNvPr>
            <p:cNvSpPr/>
            <p:nvPr/>
          </p:nvSpPr>
          <p:spPr>
            <a:xfrm rot="16200000">
              <a:off x="9225764" y="5907707"/>
              <a:ext cx="3170937" cy="46612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rgbClr val="69371D"/>
                  </a:solidFill>
                  <a:cs typeface="Arial" panose="020B0604020202020204" pitchFamily="34" charset="0"/>
                </a:rPr>
                <a:t>ResNet</a:t>
              </a:r>
              <a:r>
                <a:rPr lang="en-US" sz="1100" b="1" dirty="0">
                  <a:solidFill>
                    <a:srgbClr val="69371D"/>
                  </a:solidFill>
                  <a:cs typeface="Arial" panose="020B0604020202020204" pitchFamily="34" charset="0"/>
                </a:rPr>
                <a:t> Stage</a:t>
              </a:r>
            </a:p>
          </p:txBody>
        </p:sp>
      </p:grpSp>
      <p:grpSp>
        <p:nvGrpSpPr>
          <p:cNvPr id="1457" name="Group 1456">
            <a:extLst>
              <a:ext uri="{FF2B5EF4-FFF2-40B4-BE49-F238E27FC236}">
                <a16:creationId xmlns:a16="http://schemas.microsoft.com/office/drawing/2014/main" id="{ABA1D5DB-EEC1-AA10-9AA9-216B83F5A55C}"/>
              </a:ext>
            </a:extLst>
          </p:cNvPr>
          <p:cNvGrpSpPr/>
          <p:nvPr/>
        </p:nvGrpSpPr>
        <p:grpSpPr>
          <a:xfrm>
            <a:off x="10191818" y="1040916"/>
            <a:ext cx="213390" cy="1300702"/>
            <a:chOff x="10575093" y="4555299"/>
            <a:chExt cx="529879" cy="3170937"/>
          </a:xfrm>
        </p:grpSpPr>
        <p:sp>
          <p:nvSpPr>
            <p:cNvPr id="1458" name="Trapezoid 7664">
              <a:extLst>
                <a:ext uri="{FF2B5EF4-FFF2-40B4-BE49-F238E27FC236}">
                  <a16:creationId xmlns:a16="http://schemas.microsoft.com/office/drawing/2014/main" id="{86D3A175-BF42-86F8-D21F-46BFF82B8C5B}"/>
                </a:ext>
              </a:extLst>
            </p:cNvPr>
            <p:cNvSpPr/>
            <p:nvPr/>
          </p:nvSpPr>
          <p:spPr>
            <a:xfrm rot="5400000">
              <a:off x="9285553" y="5883426"/>
              <a:ext cx="3108960" cy="529879"/>
            </a:xfrm>
            <a:prstGeom prst="trapezoid">
              <a:avLst>
                <a:gd name="adj" fmla="val 4731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sz="1100" b="1" dirty="0">
                <a:solidFill>
                  <a:srgbClr val="69371D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59" name="Rectangle: Rounded Corners 226">
              <a:extLst>
                <a:ext uri="{FF2B5EF4-FFF2-40B4-BE49-F238E27FC236}">
                  <a16:creationId xmlns:a16="http://schemas.microsoft.com/office/drawing/2014/main" id="{AAF088E0-2D03-EEAE-AF26-09D602A354CD}"/>
                </a:ext>
              </a:extLst>
            </p:cNvPr>
            <p:cNvSpPr/>
            <p:nvPr/>
          </p:nvSpPr>
          <p:spPr>
            <a:xfrm rot="16200000">
              <a:off x="9225764" y="5907707"/>
              <a:ext cx="3170937" cy="46612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rgbClr val="69371D"/>
                  </a:solidFill>
                  <a:cs typeface="Arial" panose="020B0604020202020204" pitchFamily="34" charset="0"/>
                </a:rPr>
                <a:t>ResNet</a:t>
              </a:r>
              <a:r>
                <a:rPr lang="en-US" sz="1100" b="1" dirty="0">
                  <a:solidFill>
                    <a:srgbClr val="69371D"/>
                  </a:solidFill>
                  <a:cs typeface="Arial" panose="020B0604020202020204" pitchFamily="34" charset="0"/>
                </a:rPr>
                <a:t> Stage</a:t>
              </a:r>
            </a:p>
          </p:txBody>
        </p:sp>
      </p:grpSp>
      <p:sp>
        <p:nvSpPr>
          <p:cNvPr id="1460" name="Rectangle 1459">
            <a:extLst>
              <a:ext uri="{FF2B5EF4-FFF2-40B4-BE49-F238E27FC236}">
                <a16:creationId xmlns:a16="http://schemas.microsoft.com/office/drawing/2014/main" id="{377F7730-8108-0D41-16D7-F56C242BFB68}"/>
              </a:ext>
            </a:extLst>
          </p:cNvPr>
          <p:cNvSpPr/>
          <p:nvPr/>
        </p:nvSpPr>
        <p:spPr>
          <a:xfrm rot="5400000">
            <a:off x="8007179" y="2230645"/>
            <a:ext cx="50893" cy="65351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461" name="Arrow: Bent-Up 7360">
            <a:extLst>
              <a:ext uri="{FF2B5EF4-FFF2-40B4-BE49-F238E27FC236}">
                <a16:creationId xmlns:a16="http://schemas.microsoft.com/office/drawing/2014/main" id="{A07C47F9-5231-7B1A-50DE-BAD768845C42}"/>
              </a:ext>
            </a:extLst>
          </p:cNvPr>
          <p:cNvSpPr/>
          <p:nvPr/>
        </p:nvSpPr>
        <p:spPr>
          <a:xfrm rot="5400000" flipH="1">
            <a:off x="13532302" y="2906771"/>
            <a:ext cx="1270120" cy="453673"/>
          </a:xfrm>
          <a:prstGeom prst="bentUpArrow">
            <a:avLst>
              <a:gd name="adj1" fmla="val 20627"/>
              <a:gd name="adj2" fmla="val 21831"/>
              <a:gd name="adj3" fmla="val 1939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"/>
          </a:p>
        </p:txBody>
      </p:sp>
      <p:cxnSp>
        <p:nvCxnSpPr>
          <p:cNvPr id="1462" name="Straight Arrow Connector 1461">
            <a:extLst>
              <a:ext uri="{FF2B5EF4-FFF2-40B4-BE49-F238E27FC236}">
                <a16:creationId xmlns:a16="http://schemas.microsoft.com/office/drawing/2014/main" id="{B8D7F2AF-2A64-A397-D7E8-B3404336DE9B}"/>
              </a:ext>
            </a:extLst>
          </p:cNvPr>
          <p:cNvCxnSpPr>
            <a:cxnSpLocks/>
            <a:stCxn id="1422" idx="1"/>
            <a:endCxn id="1424" idx="3"/>
          </p:cNvCxnSpPr>
          <p:nvPr/>
        </p:nvCxnSpPr>
        <p:spPr>
          <a:xfrm flipH="1">
            <a:off x="6875768" y="6227575"/>
            <a:ext cx="1815529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3" name="Straight Arrow Connector 1462">
            <a:extLst>
              <a:ext uri="{FF2B5EF4-FFF2-40B4-BE49-F238E27FC236}">
                <a16:creationId xmlns:a16="http://schemas.microsoft.com/office/drawing/2014/main" id="{9724DAFF-7BE2-5D8C-3DD6-6C261EF61AD6}"/>
              </a:ext>
            </a:extLst>
          </p:cNvPr>
          <p:cNvCxnSpPr>
            <a:cxnSpLocks/>
            <a:stCxn id="1424" idx="1"/>
          </p:cNvCxnSpPr>
          <p:nvPr/>
        </p:nvCxnSpPr>
        <p:spPr>
          <a:xfrm flipH="1">
            <a:off x="3777575" y="6227575"/>
            <a:ext cx="1826564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4" name="Rectangle 1463">
            <a:extLst>
              <a:ext uri="{FF2B5EF4-FFF2-40B4-BE49-F238E27FC236}">
                <a16:creationId xmlns:a16="http://schemas.microsoft.com/office/drawing/2014/main" id="{73430AA7-0A4E-F3C8-0F23-E4E90601C72C}"/>
              </a:ext>
            </a:extLst>
          </p:cNvPr>
          <p:cNvSpPr/>
          <p:nvPr/>
        </p:nvSpPr>
        <p:spPr>
          <a:xfrm rot="5400000">
            <a:off x="6675257" y="3719270"/>
            <a:ext cx="277423" cy="875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3x3 Conv. </a:t>
            </a:r>
          </a:p>
        </p:txBody>
      </p:sp>
      <p:cxnSp>
        <p:nvCxnSpPr>
          <p:cNvPr id="1465" name="Straight Arrow Connector 1464">
            <a:extLst>
              <a:ext uri="{FF2B5EF4-FFF2-40B4-BE49-F238E27FC236}">
                <a16:creationId xmlns:a16="http://schemas.microsoft.com/office/drawing/2014/main" id="{FDA8754B-94E2-313E-3AF5-79B7E12C6A9B}"/>
              </a:ext>
            </a:extLst>
          </p:cNvPr>
          <p:cNvCxnSpPr>
            <a:cxnSpLocks/>
            <a:endCxn id="1464" idx="1"/>
          </p:cNvCxnSpPr>
          <p:nvPr/>
        </p:nvCxnSpPr>
        <p:spPr>
          <a:xfrm>
            <a:off x="6807879" y="3576237"/>
            <a:ext cx="6090" cy="44201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6" name="Straight Arrow Connector 1465">
            <a:extLst>
              <a:ext uri="{FF2B5EF4-FFF2-40B4-BE49-F238E27FC236}">
                <a16:creationId xmlns:a16="http://schemas.microsoft.com/office/drawing/2014/main" id="{825F2406-D7A1-4320-92C3-ABF83D3DECA9}"/>
              </a:ext>
            </a:extLst>
          </p:cNvPr>
          <p:cNvCxnSpPr>
            <a:cxnSpLocks/>
            <a:stCxn id="1464" idx="3"/>
            <a:endCxn id="1467" idx="0"/>
          </p:cNvCxnSpPr>
          <p:nvPr/>
        </p:nvCxnSpPr>
        <p:spPr>
          <a:xfrm flipH="1">
            <a:off x="6813968" y="4295676"/>
            <a:ext cx="1" cy="22284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7" name="Rectangle: Rounded Corners 650">
            <a:extLst>
              <a:ext uri="{FF2B5EF4-FFF2-40B4-BE49-F238E27FC236}">
                <a16:creationId xmlns:a16="http://schemas.microsoft.com/office/drawing/2014/main" id="{FB668964-5081-EB3A-C278-CFCABD9D1AE5}"/>
              </a:ext>
            </a:extLst>
          </p:cNvPr>
          <p:cNvSpPr/>
          <p:nvPr/>
        </p:nvSpPr>
        <p:spPr>
          <a:xfrm>
            <a:off x="6298428" y="4518522"/>
            <a:ext cx="1031080" cy="2945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2060"/>
                </a:solidFill>
                <a:cs typeface="Arial" panose="020B0604020202020204" pitchFamily="34" charset="0"/>
              </a:rPr>
              <a:t>Polar2Cart</a:t>
            </a:r>
          </a:p>
        </p:txBody>
      </p:sp>
      <p:sp>
        <p:nvSpPr>
          <p:cNvPr id="1468" name="Rectangle 1467">
            <a:extLst>
              <a:ext uri="{FF2B5EF4-FFF2-40B4-BE49-F238E27FC236}">
                <a16:creationId xmlns:a16="http://schemas.microsoft.com/office/drawing/2014/main" id="{E9F0EC4A-CE67-CFA0-D607-790AE79C34FD}"/>
              </a:ext>
            </a:extLst>
          </p:cNvPr>
          <p:cNvSpPr/>
          <p:nvPr/>
        </p:nvSpPr>
        <p:spPr>
          <a:xfrm rot="5400000">
            <a:off x="8582537" y="3469744"/>
            <a:ext cx="277423" cy="875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3x3 Conv. </a:t>
            </a:r>
          </a:p>
        </p:txBody>
      </p:sp>
      <p:cxnSp>
        <p:nvCxnSpPr>
          <p:cNvPr id="1469" name="Straight Arrow Connector 1468">
            <a:extLst>
              <a:ext uri="{FF2B5EF4-FFF2-40B4-BE49-F238E27FC236}">
                <a16:creationId xmlns:a16="http://schemas.microsoft.com/office/drawing/2014/main" id="{255762E7-E420-042E-A1D9-0ECCFB89BFCE}"/>
              </a:ext>
            </a:extLst>
          </p:cNvPr>
          <p:cNvCxnSpPr>
            <a:cxnSpLocks/>
            <a:endCxn id="1468" idx="1"/>
          </p:cNvCxnSpPr>
          <p:nvPr/>
        </p:nvCxnSpPr>
        <p:spPr>
          <a:xfrm flipH="1">
            <a:off x="8721249" y="3400130"/>
            <a:ext cx="4200" cy="368597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0" name="Straight Arrow Connector 1469">
            <a:extLst>
              <a:ext uri="{FF2B5EF4-FFF2-40B4-BE49-F238E27FC236}">
                <a16:creationId xmlns:a16="http://schemas.microsoft.com/office/drawing/2014/main" id="{943B5544-5FE3-C1D6-65CE-00B1C78189A0}"/>
              </a:ext>
            </a:extLst>
          </p:cNvPr>
          <p:cNvCxnSpPr>
            <a:cxnSpLocks/>
            <a:stCxn id="1468" idx="3"/>
            <a:endCxn id="1471" idx="0"/>
          </p:cNvCxnSpPr>
          <p:nvPr/>
        </p:nvCxnSpPr>
        <p:spPr>
          <a:xfrm flipH="1">
            <a:off x="8721248" y="4046150"/>
            <a:ext cx="1" cy="22004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1" name="Rectangle: Rounded Corners 650">
            <a:extLst>
              <a:ext uri="{FF2B5EF4-FFF2-40B4-BE49-F238E27FC236}">
                <a16:creationId xmlns:a16="http://schemas.microsoft.com/office/drawing/2014/main" id="{100FD79D-ABF9-1154-0E02-93DE6B8349DE}"/>
              </a:ext>
            </a:extLst>
          </p:cNvPr>
          <p:cNvSpPr/>
          <p:nvPr/>
        </p:nvSpPr>
        <p:spPr>
          <a:xfrm>
            <a:off x="8205708" y="4266194"/>
            <a:ext cx="1031080" cy="2945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2060"/>
                </a:solidFill>
                <a:cs typeface="Arial" panose="020B0604020202020204" pitchFamily="34" charset="0"/>
              </a:rPr>
              <a:t>Polar2Cart</a:t>
            </a:r>
          </a:p>
        </p:txBody>
      </p:sp>
      <p:sp>
        <p:nvSpPr>
          <p:cNvPr id="1472" name="Rectangle 1471">
            <a:extLst>
              <a:ext uri="{FF2B5EF4-FFF2-40B4-BE49-F238E27FC236}">
                <a16:creationId xmlns:a16="http://schemas.microsoft.com/office/drawing/2014/main" id="{1101A1D4-5889-3E38-E660-CA0831BCED95}"/>
              </a:ext>
            </a:extLst>
          </p:cNvPr>
          <p:cNvSpPr/>
          <p:nvPr/>
        </p:nvSpPr>
        <p:spPr>
          <a:xfrm rot="5400000">
            <a:off x="10634222" y="3220218"/>
            <a:ext cx="277423" cy="875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3x3 Conv. </a:t>
            </a:r>
          </a:p>
        </p:txBody>
      </p:sp>
      <p:cxnSp>
        <p:nvCxnSpPr>
          <p:cNvPr id="1473" name="Straight Arrow Connector 1472">
            <a:extLst>
              <a:ext uri="{FF2B5EF4-FFF2-40B4-BE49-F238E27FC236}">
                <a16:creationId xmlns:a16="http://schemas.microsoft.com/office/drawing/2014/main" id="{E03EB9E8-A05E-11B3-397A-9FCCFCFDA83D}"/>
              </a:ext>
            </a:extLst>
          </p:cNvPr>
          <p:cNvCxnSpPr>
            <a:cxnSpLocks/>
            <a:endCxn id="1472" idx="1"/>
          </p:cNvCxnSpPr>
          <p:nvPr/>
        </p:nvCxnSpPr>
        <p:spPr>
          <a:xfrm>
            <a:off x="10765107" y="3328352"/>
            <a:ext cx="0" cy="190849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4" name="Straight Arrow Connector 1473">
            <a:extLst>
              <a:ext uri="{FF2B5EF4-FFF2-40B4-BE49-F238E27FC236}">
                <a16:creationId xmlns:a16="http://schemas.microsoft.com/office/drawing/2014/main" id="{16DEEEBC-09A5-A481-3493-71AD545DCCF4}"/>
              </a:ext>
            </a:extLst>
          </p:cNvPr>
          <p:cNvCxnSpPr>
            <a:cxnSpLocks/>
            <a:stCxn id="1472" idx="3"/>
            <a:endCxn id="1475" idx="0"/>
          </p:cNvCxnSpPr>
          <p:nvPr/>
        </p:nvCxnSpPr>
        <p:spPr>
          <a:xfrm>
            <a:off x="10772934" y="3796624"/>
            <a:ext cx="0" cy="21724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5" name="Rectangle: Rounded Corners 650">
            <a:extLst>
              <a:ext uri="{FF2B5EF4-FFF2-40B4-BE49-F238E27FC236}">
                <a16:creationId xmlns:a16="http://schemas.microsoft.com/office/drawing/2014/main" id="{7E413D1A-A332-9C26-AE5B-F8C7DC3820CA}"/>
              </a:ext>
            </a:extLst>
          </p:cNvPr>
          <p:cNvSpPr/>
          <p:nvPr/>
        </p:nvSpPr>
        <p:spPr>
          <a:xfrm>
            <a:off x="10257394" y="4013866"/>
            <a:ext cx="1031080" cy="2945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2060"/>
                </a:solidFill>
                <a:cs typeface="Arial" panose="020B0604020202020204" pitchFamily="34" charset="0"/>
              </a:rPr>
              <a:t>Polar2Cart</a:t>
            </a:r>
          </a:p>
        </p:txBody>
      </p:sp>
      <p:cxnSp>
        <p:nvCxnSpPr>
          <p:cNvPr id="1476" name="Straight Arrow Connector 1475">
            <a:extLst>
              <a:ext uri="{FF2B5EF4-FFF2-40B4-BE49-F238E27FC236}">
                <a16:creationId xmlns:a16="http://schemas.microsoft.com/office/drawing/2014/main" id="{BABEDA0A-F8B0-1CB7-7C34-1782AD23032E}"/>
              </a:ext>
            </a:extLst>
          </p:cNvPr>
          <p:cNvCxnSpPr>
            <a:cxnSpLocks/>
            <a:stCxn id="1475" idx="2"/>
          </p:cNvCxnSpPr>
          <p:nvPr/>
        </p:nvCxnSpPr>
        <p:spPr>
          <a:xfrm flipH="1">
            <a:off x="10772933" y="4308460"/>
            <a:ext cx="1" cy="1182087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7" name="Straight Arrow Connector 1476">
            <a:extLst>
              <a:ext uri="{FF2B5EF4-FFF2-40B4-BE49-F238E27FC236}">
                <a16:creationId xmlns:a16="http://schemas.microsoft.com/office/drawing/2014/main" id="{9B3BA045-D781-F263-9561-D027E152F353}"/>
              </a:ext>
            </a:extLst>
          </p:cNvPr>
          <p:cNvCxnSpPr>
            <a:cxnSpLocks/>
          </p:cNvCxnSpPr>
          <p:nvPr/>
        </p:nvCxnSpPr>
        <p:spPr>
          <a:xfrm>
            <a:off x="8721248" y="4546933"/>
            <a:ext cx="0" cy="94361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8" name="Arrow: Right 7377">
            <a:extLst>
              <a:ext uri="{FF2B5EF4-FFF2-40B4-BE49-F238E27FC236}">
                <a16:creationId xmlns:a16="http://schemas.microsoft.com/office/drawing/2014/main" id="{C5D01929-C12D-619F-963D-714306DC1315}"/>
              </a:ext>
            </a:extLst>
          </p:cNvPr>
          <p:cNvSpPr/>
          <p:nvPr/>
        </p:nvSpPr>
        <p:spPr>
          <a:xfrm rot="5400000">
            <a:off x="9189853" y="5554257"/>
            <a:ext cx="339820" cy="212400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z</a:t>
            </a:r>
          </a:p>
        </p:txBody>
      </p:sp>
      <p:sp>
        <p:nvSpPr>
          <p:cNvPr id="2" name="Arrow: Right 7377">
            <a:extLst>
              <a:ext uri="{FF2B5EF4-FFF2-40B4-BE49-F238E27FC236}">
                <a16:creationId xmlns:a16="http://schemas.microsoft.com/office/drawing/2014/main" id="{160F2C8F-9E4A-920E-B0CA-0B82C4E49842}"/>
              </a:ext>
            </a:extLst>
          </p:cNvPr>
          <p:cNvSpPr/>
          <p:nvPr/>
        </p:nvSpPr>
        <p:spPr>
          <a:xfrm rot="5400000">
            <a:off x="6050235" y="5556726"/>
            <a:ext cx="379437" cy="212867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 err="1"/>
              <a:t>zz</a:t>
            </a:r>
            <a:endParaRPr lang="en-US" sz="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57279-5384-4CFE-4CA8-599082B9ADD8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50973" t="38086" r="13783" b="23284"/>
          <a:stretch/>
        </p:blipFill>
        <p:spPr>
          <a:xfrm flipH="1">
            <a:off x="-3153072" y="2614313"/>
            <a:ext cx="2739254" cy="23295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896B8C8-0563-FA9C-7306-AA37904AB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0"/>
            <a:ext cx="10800000" cy="1080000"/>
          </a:xfrm>
        </p:spPr>
        <p:txBody>
          <a:bodyPr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Network Architecture of </a:t>
            </a:r>
            <a:r>
              <a:rPr lang="en-US" sz="3600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Radatron</a:t>
            </a:r>
            <a:r>
              <a:rPr lang="en-US" sz="3600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++</a:t>
            </a:r>
          </a:p>
        </p:txBody>
      </p:sp>
    </p:spTree>
    <p:extLst>
      <p:ext uri="{BB962C8B-B14F-4D97-AF65-F5344CB8AC3E}">
        <p14:creationId xmlns:p14="http://schemas.microsoft.com/office/powerpoint/2010/main" val="3291089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adatron Demo (short 2)" descr="Radatron Demo (short 2)">
            <a:hlinkClick r:id="" action="ppaction://media"/>
            <a:extLst>
              <a:ext uri="{FF2B5EF4-FFF2-40B4-BE49-F238E27FC236}">
                <a16:creationId xmlns:a16="http://schemas.microsoft.com/office/drawing/2014/main" id="{32E61A5D-687B-4ABC-BD9F-AC5E1C8B58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844" b="13008"/>
          <a:stretch/>
        </p:blipFill>
        <p:spPr>
          <a:xfrm>
            <a:off x="0" y="1040817"/>
            <a:ext cx="12192000" cy="3987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30B139-1391-37F3-23C0-ADE09CB8ECF2}"/>
              </a:ext>
            </a:extLst>
          </p:cNvPr>
          <p:cNvSpPr txBox="1"/>
          <p:nvPr/>
        </p:nvSpPr>
        <p:spPr>
          <a:xfrm>
            <a:off x="1895170" y="5013455"/>
            <a:ext cx="84016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No Temporal Post Processing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Frame to frame detection in the range of 25 meters.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751BD0-2AC5-B684-9131-A4243177C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0"/>
            <a:ext cx="10800000" cy="1080000"/>
          </a:xfrm>
        </p:spPr>
        <p:txBody>
          <a:bodyPr>
            <a:normAutofit/>
          </a:bodyPr>
          <a:lstStyle/>
          <a:p>
            <a:pPr lvl="0" algn="ctr"/>
            <a:r>
              <a:rPr lang="en-US" sz="3600" dirty="0">
                <a:solidFill>
                  <a:schemeClr val="bg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Demo Video of </a:t>
            </a:r>
            <a:r>
              <a:rPr lang="en-US" sz="3600" dirty="0" err="1">
                <a:solidFill>
                  <a:schemeClr val="bg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Radatron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++</a:t>
            </a:r>
          </a:p>
        </p:txBody>
      </p:sp>
    </p:spTree>
    <p:extLst>
      <p:ext uri="{BB962C8B-B14F-4D97-AF65-F5344CB8AC3E}">
        <p14:creationId xmlns:p14="http://schemas.microsoft.com/office/powerpoint/2010/main" val="332546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605B004-E676-E6B3-193D-BAC255AC0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0"/>
            <a:ext cx="10800000" cy="1080000"/>
          </a:xfrm>
        </p:spPr>
        <p:txBody>
          <a:bodyPr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Radatron</a:t>
            </a:r>
            <a:r>
              <a:rPr lang="en-US" sz="3600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++ Conclusion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690BED-99E0-7ED1-8EBC-0B12E8FEACAB}"/>
              </a:ext>
            </a:extLst>
          </p:cNvPr>
          <p:cNvSpPr txBox="1"/>
          <p:nvPr/>
        </p:nvSpPr>
        <p:spPr>
          <a:xfrm>
            <a:off x="1116953" y="4269360"/>
            <a:ext cx="1056303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0" i="0" u="none" strike="noStrike" cap="none" dirty="0">
                <a:solidFill>
                  <a:schemeClr val="dk1"/>
                </a:solidFill>
                <a:effectLst/>
                <a:latin typeface="+mn-lt"/>
                <a:ea typeface="DengXian" panose="02010600030101010101" pitchFamily="2" charset="-122"/>
                <a:cs typeface="Calibri"/>
                <a:sym typeface="Calibri"/>
              </a:rPr>
              <a:t>Jointly leveraging a </a:t>
            </a:r>
            <a:r>
              <a:rPr lang="en-GB" sz="2400" b="0" i="0" u="none" strike="noStrike" cap="none" dirty="0">
                <a:solidFill>
                  <a:schemeClr val="dk1"/>
                </a:solidFill>
                <a:effectLst/>
                <a:latin typeface="+mn-lt"/>
                <a:ea typeface="DengXian" panose="02010600030101010101" pitchFamily="2" charset="-122"/>
                <a:cs typeface="Calibri"/>
                <a:sym typeface="Calibri"/>
              </a:rPr>
              <a:t>variety of virtual antenna array topologies.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  <a:latin typeface="+mn-lt"/>
                <a:ea typeface="DengXian" panose="02010600030101010101" pitchFamily="2" charset="-122"/>
                <a:cs typeface="Calibri"/>
                <a:sym typeface="Calibri"/>
              </a:rPr>
              <a:t>H</a:t>
            </a:r>
            <a:r>
              <a:rPr lang="en-GB" sz="2400" b="0" i="0" u="none" strike="noStrike" cap="none" dirty="0">
                <a:solidFill>
                  <a:schemeClr val="dk1"/>
                </a:solidFill>
                <a:effectLst/>
                <a:latin typeface="+mn-lt"/>
                <a:ea typeface="DengXian" panose="02010600030101010101" pitchFamily="2" charset="-122"/>
                <a:cs typeface="Calibri"/>
                <a:sym typeface="Calibri"/>
              </a:rPr>
              <a:t>ybrid radar signal processing and deep learning solution.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  <a:latin typeface="+mn-lt"/>
                <a:ea typeface="DengXian" panose="02010600030101010101" pitchFamily="2" charset="-122"/>
                <a:cs typeface="Calibri"/>
              </a:rPr>
              <a:t>2D bounding box detection accuracy outperforms prior work using low-resolution radars by 9.3% </a:t>
            </a:r>
            <a:r>
              <a:rPr lang="en-GB" sz="2400" dirty="0">
                <a:solidFill>
                  <a:schemeClr val="dk1"/>
                </a:solidFill>
                <a:ea typeface="DengXian" panose="02010600030101010101" pitchFamily="2" charset="-122"/>
                <a:cs typeface="Calibri"/>
              </a:rPr>
              <a:t>(AP</a:t>
            </a:r>
            <a:r>
              <a:rPr lang="en-GB" sz="2400" baseline="-25000" dirty="0">
                <a:solidFill>
                  <a:schemeClr val="dk1"/>
                </a:solidFill>
                <a:ea typeface="DengXian" panose="02010600030101010101" pitchFamily="2" charset="-122"/>
                <a:cs typeface="Calibri"/>
              </a:rPr>
              <a:t>50</a:t>
            </a:r>
            <a:r>
              <a:rPr lang="en-GB" sz="2400" dirty="0">
                <a:solidFill>
                  <a:schemeClr val="dk1"/>
                </a:solidFill>
                <a:ea typeface="DengXian" panose="02010600030101010101" pitchFamily="2" charset="-122"/>
                <a:cs typeface="Calibri"/>
              </a:rPr>
              <a:t>) </a:t>
            </a:r>
            <a:r>
              <a:rPr lang="en-GB" sz="2400" dirty="0">
                <a:solidFill>
                  <a:schemeClr val="dk1"/>
                </a:solidFill>
                <a:latin typeface="+mn-lt"/>
                <a:ea typeface="DengXian" panose="02010600030101010101" pitchFamily="2" charset="-122"/>
                <a:cs typeface="Calibri"/>
              </a:rPr>
              <a:t>and 18.1% (</a:t>
            </a:r>
            <a:r>
              <a:rPr lang="en-GB" sz="2400" dirty="0">
                <a:solidFill>
                  <a:schemeClr val="dk1"/>
                </a:solidFill>
                <a:ea typeface="DengXian" panose="02010600030101010101" pitchFamily="2" charset="-122"/>
                <a:cs typeface="Calibri"/>
              </a:rPr>
              <a:t>AP</a:t>
            </a:r>
            <a:r>
              <a:rPr lang="en-GB" sz="2400" baseline="-25000" dirty="0">
                <a:solidFill>
                  <a:schemeClr val="dk1"/>
                </a:solidFill>
                <a:ea typeface="DengXian" panose="02010600030101010101" pitchFamily="2" charset="-122"/>
                <a:cs typeface="Calibri"/>
              </a:rPr>
              <a:t>75</a:t>
            </a:r>
            <a:r>
              <a:rPr lang="en-GB" sz="2400" dirty="0">
                <a:solidFill>
                  <a:schemeClr val="dk1"/>
                </a:solidFill>
                <a:latin typeface="+mn-lt"/>
                <a:ea typeface="DengXian" panose="02010600030101010101" pitchFamily="2" charset="-122"/>
                <a:cs typeface="Calibri"/>
              </a:rPr>
              <a:t>) respectively.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Radatron</a:t>
            </a:r>
            <a:r>
              <a:rPr lang="en-US" sz="2400" dirty="0">
                <a:solidFill>
                  <a:schemeClr val="tx1"/>
                </a:solidFill>
              </a:rPr>
              <a:t> dataset is available on our website: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https://</a:t>
            </a:r>
            <a:r>
              <a:rPr lang="en-US" sz="2800" dirty="0" err="1">
                <a:solidFill>
                  <a:schemeClr val="tx1"/>
                </a:solidFill>
              </a:rPr>
              <a:t>jguan.page</a:t>
            </a:r>
            <a:r>
              <a:rPr lang="en-US" sz="2800" dirty="0">
                <a:solidFill>
                  <a:schemeClr val="tx1"/>
                </a:solidFill>
              </a:rPr>
              <a:t>/</a:t>
            </a:r>
            <a:r>
              <a:rPr lang="en-US" sz="2800" dirty="0" err="1">
                <a:solidFill>
                  <a:schemeClr val="tx1"/>
                </a:solidFill>
              </a:rPr>
              <a:t>Radatron</a:t>
            </a:r>
            <a:r>
              <a:rPr lang="en-US" sz="2800" dirty="0">
                <a:solidFill>
                  <a:schemeClr val="tx1"/>
                </a:solidFill>
              </a:rPr>
              <a:t>/</a:t>
            </a:r>
            <a:endParaRPr lang="en-GB" sz="2800" b="0" i="0" u="none" strike="noStrike" cap="none" dirty="0">
              <a:solidFill>
                <a:schemeClr val="dk1"/>
              </a:solidFill>
              <a:effectLst/>
              <a:latin typeface="+mn-lt"/>
              <a:ea typeface="DengXian" panose="02010600030101010101" pitchFamily="2" charset="-122"/>
              <a:cs typeface="Calibri"/>
              <a:sym typeface="Calibri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3296EA6-1AE1-D12A-B73C-BFE88D267592}"/>
              </a:ext>
            </a:extLst>
          </p:cNvPr>
          <p:cNvGrpSpPr/>
          <p:nvPr/>
        </p:nvGrpSpPr>
        <p:grpSpPr>
          <a:xfrm>
            <a:off x="1508041" y="840033"/>
            <a:ext cx="10806055" cy="3144933"/>
            <a:chOff x="265515" y="3420599"/>
            <a:chExt cx="11839391" cy="344566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072CD8C-4947-D279-88B7-EC1819BA5219}"/>
                </a:ext>
              </a:extLst>
            </p:cNvPr>
            <p:cNvGrpSpPr/>
            <p:nvPr/>
          </p:nvGrpSpPr>
          <p:grpSpPr>
            <a:xfrm>
              <a:off x="265515" y="3420599"/>
              <a:ext cx="11660970" cy="3445666"/>
              <a:chOff x="51560" y="3168107"/>
              <a:chExt cx="11660970" cy="3445666"/>
            </a:xfrm>
          </p:grpSpPr>
          <p:pic>
            <p:nvPicPr>
              <p:cNvPr id="58" name="Picture 57" descr="A screenshot of a computer&#10;&#10;Description automatically generated with low confidence">
                <a:extLst>
                  <a:ext uri="{FF2B5EF4-FFF2-40B4-BE49-F238E27FC236}">
                    <a16:creationId xmlns:a16="http://schemas.microsoft.com/office/drawing/2014/main" id="{936662F4-C6CF-2AD3-9D77-E9A14963D7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5043" y="3177319"/>
                <a:ext cx="2283857" cy="1717915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D71ECAD-2924-5F32-D463-1EE878944B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395043" y="3170314"/>
                <a:ext cx="2282918" cy="1717915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CD0CD748-7DDB-0F4D-0F0B-27C7EF788B2D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clrChange>
                  <a:clrFrom>
                    <a:srgbClr val="1E1E1E"/>
                  </a:clrFrom>
                  <a:clrTo>
                    <a:srgbClr val="1E1E1E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5400000">
                <a:off x="9555382" y="3342106"/>
                <a:ext cx="1145277" cy="1097335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91A82235-DFDB-F8EA-10EF-49583C25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3381" y="3177319"/>
                <a:ext cx="2283857" cy="1717915"/>
              </a:xfrm>
              <a:prstGeom prst="rect">
                <a:avLst/>
              </a:prstGeom>
            </p:spPr>
          </p:pic>
          <p:pic>
            <p:nvPicPr>
              <p:cNvPr id="62" name="Picture 61" descr="A screenshot of a computer&#10;&#10;Description automatically generated with low confidence">
                <a:extLst>
                  <a:ext uri="{FF2B5EF4-FFF2-40B4-BE49-F238E27FC236}">
                    <a16:creationId xmlns:a16="http://schemas.microsoft.com/office/drawing/2014/main" id="{D004E938-2D66-F242-7D8A-E8EC5A6AB7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04489" y="3177319"/>
                <a:ext cx="2283857" cy="1717915"/>
              </a:xfrm>
              <a:prstGeom prst="rect">
                <a:avLst/>
              </a:prstGeom>
            </p:spPr>
          </p:pic>
          <p:pic>
            <p:nvPicPr>
              <p:cNvPr id="63" name="Picture 62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26A50998-FB83-2250-EC81-4CCD4602B9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3935" y="3177319"/>
                <a:ext cx="2283857" cy="1717915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67FE94D9-0D73-4CC8-290E-613B79DE6E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8800"/>
                        </a14:imgEffect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81"/>
              <a:stretch/>
            </p:blipFill>
            <p:spPr>
              <a:xfrm>
                <a:off x="51560" y="3168107"/>
                <a:ext cx="2471344" cy="1717915"/>
              </a:xfrm>
              <a:prstGeom prst="rect">
                <a:avLst/>
              </a:prstGeom>
            </p:spPr>
          </p:pic>
          <p:pic>
            <p:nvPicPr>
              <p:cNvPr id="65" name="Picture 64" descr="A picture containing text, sky, outdoor, light&#10;&#10;Description automatically generated">
                <a:extLst>
                  <a:ext uri="{FF2B5EF4-FFF2-40B4-BE49-F238E27FC236}">
                    <a16:creationId xmlns:a16="http://schemas.microsoft.com/office/drawing/2014/main" id="{409D4648-143B-C272-2096-AE8FB90F34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colorTemperature colorTemp="11200"/>
                        </a14:imgEffect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19071"/>
              <a:stretch/>
            </p:blipFill>
            <p:spPr>
              <a:xfrm>
                <a:off x="53703" y="4890820"/>
                <a:ext cx="2471586" cy="1717915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1A7654B-3E5F-6D79-279F-45D69D6A5C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106875" y="3170314"/>
                <a:ext cx="2283857" cy="1715752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ACE9C437-2F84-757B-1446-D644B2A98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16790" y="3170314"/>
                <a:ext cx="2282918" cy="1717915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4114E260-9A36-B67F-92AB-07751BBDA1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7429" y="4891019"/>
                <a:ext cx="2283857" cy="1717915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427521AC-25FD-E5FE-30A3-3CC89FF19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01149" y="4891019"/>
                <a:ext cx="2283857" cy="1717915"/>
              </a:xfrm>
              <a:prstGeom prst="rect">
                <a:avLst/>
              </a:prstGeom>
            </p:spPr>
          </p:pic>
          <p:pic>
            <p:nvPicPr>
              <p:cNvPr id="70" name="Picture 69" descr="A picture containing outdoor object, laser&#10;&#10;Description automatically generated">
                <a:extLst>
                  <a:ext uri="{FF2B5EF4-FFF2-40B4-BE49-F238E27FC236}">
                    <a16:creationId xmlns:a16="http://schemas.microsoft.com/office/drawing/2014/main" id="{6B2C22E7-2F72-951C-0831-9F395599D7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6321" y="4891019"/>
                <a:ext cx="2283857" cy="1717915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3F8B9C6F-EACD-9A5B-DB30-04F0969AA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523381" y="3170314"/>
                <a:ext cx="2282918" cy="1717915"/>
              </a:xfrm>
              <a:prstGeom prst="rect">
                <a:avLst/>
              </a:prstGeom>
            </p:spPr>
          </p:pic>
          <p:pic>
            <p:nvPicPr>
              <p:cNvPr id="72" name="Picture 71" descr="A picture containing electronics&#10;&#10;Description automatically generated">
                <a:extLst>
                  <a:ext uri="{FF2B5EF4-FFF2-40B4-BE49-F238E27FC236}">
                    <a16:creationId xmlns:a16="http://schemas.microsoft.com/office/drawing/2014/main" id="{13E0C115-E634-DA51-1EF6-C74D8A56F8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5767" y="4891019"/>
                <a:ext cx="2283857" cy="1717915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4339AE50-201A-D99D-FF1C-05A74ED8728B}"/>
                  </a:ext>
                </a:extLst>
              </p:cNvPr>
              <p:cNvPicPr>
                <a:picLocks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523858" y="4890820"/>
                <a:ext cx="2282918" cy="1717915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87F4406E-F65F-C9E0-60AA-900094D1BA6A}"/>
                  </a:ext>
                </a:extLst>
              </p:cNvPr>
              <p:cNvPicPr>
                <a:picLocks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14412" y="4890820"/>
                <a:ext cx="2282918" cy="1717915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FBBB9944-623C-BDCC-D519-080ADB41F5C6}"/>
                  </a:ext>
                </a:extLst>
              </p:cNvPr>
              <p:cNvPicPr>
                <a:picLocks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101619" y="4890820"/>
                <a:ext cx="2289613" cy="172295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86FA7BD9-789F-3079-AAFA-161449153661}"/>
                  </a:ext>
                </a:extLst>
              </p:cNvPr>
              <p:cNvPicPr>
                <a:picLocks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395520" y="4890820"/>
                <a:ext cx="2282918" cy="1717915"/>
              </a:xfrm>
              <a:prstGeom prst="rect">
                <a:avLst/>
              </a:prstGeom>
            </p:spPr>
          </p:pic>
          <p:sp>
            <p:nvSpPr>
              <p:cNvPr id="77" name="CustomShape 8">
                <a:extLst>
                  <a:ext uri="{FF2B5EF4-FFF2-40B4-BE49-F238E27FC236}">
                    <a16:creationId xmlns:a16="http://schemas.microsoft.com/office/drawing/2014/main" id="{DFA5438A-D475-8C42-965F-D0F9C2004072}"/>
                  </a:ext>
                </a:extLst>
              </p:cNvPr>
              <p:cNvSpPr/>
              <p:nvPr/>
            </p:nvSpPr>
            <p:spPr>
              <a:xfrm>
                <a:off x="3576682" y="6162628"/>
                <a:ext cx="2277632" cy="3944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en-US" sz="1300" b="0" strike="noStrike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  <a:t>Low-Resolution Single-Chip Radar</a:t>
                </a:r>
                <a:endParaRPr lang="en-US" sz="1300" b="0" strike="noStrike" spc="-1" dirty="0">
                  <a:solidFill>
                    <a:schemeClr val="bg1"/>
                  </a:solidFill>
                  <a:latin typeface="Arial"/>
                </a:endParaRPr>
              </a:p>
            </p:txBody>
          </p:sp>
          <p:sp>
            <p:nvSpPr>
              <p:cNvPr id="78" name="CustomShape 10">
                <a:extLst>
                  <a:ext uri="{FF2B5EF4-FFF2-40B4-BE49-F238E27FC236}">
                    <a16:creationId xmlns:a16="http://schemas.microsoft.com/office/drawing/2014/main" id="{3FA10CE4-F59E-67E7-F9CB-546FB2C69EFA}"/>
                  </a:ext>
                </a:extLst>
              </p:cNvPr>
              <p:cNvSpPr/>
              <p:nvPr/>
            </p:nvSpPr>
            <p:spPr>
              <a:xfrm>
                <a:off x="7116554" y="6162628"/>
                <a:ext cx="2271392" cy="3944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en-US" sz="1300" b="0" strike="noStrike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  <a:t>High</a:t>
                </a:r>
                <a:r>
                  <a:rPr lang="en-US" altLang="zh-CN" sz="1300" b="0" strike="noStrike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  <a:t>-</a:t>
                </a:r>
                <a:r>
                  <a:rPr lang="en-US" sz="1300" b="0" strike="noStrike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  <a:t>Res. </a:t>
                </a:r>
                <a:r>
                  <a:rPr lang="en-US" sz="1300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  <a:t>Cascaded</a:t>
                </a:r>
                <a:r>
                  <a:rPr lang="en-US" sz="1300" b="0" strike="noStrike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  <a:t> Radar</a:t>
                </a:r>
                <a:endParaRPr lang="en-US" sz="1300" b="0" strike="noStrike" spc="-1" dirty="0">
                  <a:solidFill>
                    <a:schemeClr val="bg1"/>
                  </a:solidFill>
                  <a:latin typeface="Arial"/>
                </a:endParaRPr>
              </a:p>
            </p:txBody>
          </p:sp>
          <p:sp>
            <p:nvSpPr>
              <p:cNvPr id="79" name="CustomShape 10">
                <a:extLst>
                  <a:ext uri="{FF2B5EF4-FFF2-40B4-BE49-F238E27FC236}">
                    <a16:creationId xmlns:a16="http://schemas.microsoft.com/office/drawing/2014/main" id="{C4A61EDE-1362-4643-0D2F-6F0D912A0787}"/>
                  </a:ext>
                </a:extLst>
              </p:cNvPr>
              <p:cNvSpPr/>
              <p:nvPr/>
            </p:nvSpPr>
            <p:spPr>
              <a:xfrm>
                <a:off x="9421975" y="6162628"/>
                <a:ext cx="2290555" cy="3944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en-US" sz="1300" b="0" strike="noStrike" spc="-1" dirty="0" err="1">
                    <a:solidFill>
                      <a:schemeClr val="bg1"/>
                    </a:solidFill>
                    <a:latin typeface="Arial"/>
                    <a:ea typeface="DejaVu Sans"/>
                  </a:rPr>
                  <a:t>Radatron</a:t>
                </a:r>
                <a:endParaRPr lang="en-US" sz="1300" b="0" strike="noStrike" spc="-1" dirty="0">
                  <a:solidFill>
                    <a:schemeClr val="bg1"/>
                  </a:solidFill>
                  <a:latin typeface="Arial"/>
                </a:endParaRPr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11C4A985-1C68-0685-0E67-81B2CB291AA7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clrChange>
                  <a:clrFrom>
                    <a:srgbClr val="1E1E1E"/>
                  </a:clrFrom>
                  <a:clrTo>
                    <a:srgbClr val="1E1E1E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5400000">
                <a:off x="4972095" y="3376464"/>
                <a:ext cx="1145277" cy="1097335"/>
              </a:xfrm>
              <a:prstGeom prst="rect">
                <a:avLst/>
              </a:prstGeom>
            </p:spPr>
          </p:pic>
          <p:sp>
            <p:nvSpPr>
              <p:cNvPr id="81" name="CustomShape 11">
                <a:extLst>
                  <a:ext uri="{FF2B5EF4-FFF2-40B4-BE49-F238E27FC236}">
                    <a16:creationId xmlns:a16="http://schemas.microsoft.com/office/drawing/2014/main" id="{B7EA878D-793C-F0DA-62AD-F9E3CD5BC878}"/>
                  </a:ext>
                </a:extLst>
              </p:cNvPr>
              <p:cNvSpPr/>
              <p:nvPr/>
            </p:nvSpPr>
            <p:spPr>
              <a:xfrm>
                <a:off x="3053494" y="5218458"/>
                <a:ext cx="818873" cy="612723"/>
              </a:xfrm>
              <a:prstGeom prst="rect">
                <a:avLst/>
              </a:prstGeom>
              <a:noFill/>
              <a:ln w="31750">
                <a:solidFill>
                  <a:schemeClr val="bg1">
                    <a:lumMod val="65000"/>
                  </a:schemeClr>
                </a:solidFill>
                <a:prstDash val="sysDash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307592"/>
                          <a:gd name="connsiteY0" fmla="*/ 0 h 978408"/>
                          <a:gd name="connsiteX1" fmla="*/ 422788 w 1307592"/>
                          <a:gd name="connsiteY1" fmla="*/ 0 h 978408"/>
                          <a:gd name="connsiteX2" fmla="*/ 819424 w 1307592"/>
                          <a:gd name="connsiteY2" fmla="*/ 0 h 978408"/>
                          <a:gd name="connsiteX3" fmla="*/ 1307592 w 1307592"/>
                          <a:gd name="connsiteY3" fmla="*/ 0 h 978408"/>
                          <a:gd name="connsiteX4" fmla="*/ 1307592 w 1307592"/>
                          <a:gd name="connsiteY4" fmla="*/ 479420 h 978408"/>
                          <a:gd name="connsiteX5" fmla="*/ 1307592 w 1307592"/>
                          <a:gd name="connsiteY5" fmla="*/ 978408 h 978408"/>
                          <a:gd name="connsiteX6" fmla="*/ 897880 w 1307592"/>
                          <a:gd name="connsiteY6" fmla="*/ 978408 h 978408"/>
                          <a:gd name="connsiteX7" fmla="*/ 488168 w 1307592"/>
                          <a:gd name="connsiteY7" fmla="*/ 978408 h 978408"/>
                          <a:gd name="connsiteX8" fmla="*/ 0 w 1307592"/>
                          <a:gd name="connsiteY8" fmla="*/ 978408 h 978408"/>
                          <a:gd name="connsiteX9" fmla="*/ 0 w 1307592"/>
                          <a:gd name="connsiteY9" fmla="*/ 518556 h 978408"/>
                          <a:gd name="connsiteX10" fmla="*/ 0 w 1307592"/>
                          <a:gd name="connsiteY10" fmla="*/ 0 h 9784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307592" h="978408" extrusionOk="0">
                            <a:moveTo>
                              <a:pt x="0" y="0"/>
                            </a:moveTo>
                            <a:cubicBezTo>
                              <a:pt x="133699" y="-43237"/>
                              <a:pt x="239019" y="11361"/>
                              <a:pt x="422788" y="0"/>
                            </a:cubicBezTo>
                            <a:cubicBezTo>
                              <a:pt x="606557" y="-11361"/>
                              <a:pt x="724221" y="24135"/>
                              <a:pt x="819424" y="0"/>
                            </a:cubicBezTo>
                            <a:cubicBezTo>
                              <a:pt x="914627" y="-24135"/>
                              <a:pt x="1068875" y="5828"/>
                              <a:pt x="1307592" y="0"/>
                            </a:cubicBezTo>
                            <a:cubicBezTo>
                              <a:pt x="1318433" y="97771"/>
                              <a:pt x="1267263" y="377482"/>
                              <a:pt x="1307592" y="479420"/>
                            </a:cubicBezTo>
                            <a:cubicBezTo>
                              <a:pt x="1347921" y="581358"/>
                              <a:pt x="1272844" y="815926"/>
                              <a:pt x="1307592" y="978408"/>
                            </a:cubicBezTo>
                            <a:cubicBezTo>
                              <a:pt x="1180580" y="1008895"/>
                              <a:pt x="1024493" y="966199"/>
                              <a:pt x="897880" y="978408"/>
                            </a:cubicBezTo>
                            <a:cubicBezTo>
                              <a:pt x="771267" y="990617"/>
                              <a:pt x="657917" y="978345"/>
                              <a:pt x="488168" y="978408"/>
                            </a:cubicBezTo>
                            <a:cubicBezTo>
                              <a:pt x="318419" y="978471"/>
                              <a:pt x="129190" y="927895"/>
                              <a:pt x="0" y="978408"/>
                            </a:cubicBezTo>
                            <a:cubicBezTo>
                              <a:pt x="-36707" y="874806"/>
                              <a:pt x="39173" y="718701"/>
                              <a:pt x="0" y="518556"/>
                            </a:cubicBezTo>
                            <a:cubicBezTo>
                              <a:pt x="-39173" y="318411"/>
                              <a:pt x="31324" y="15596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" name="CustomShape 11">
                <a:extLst>
                  <a:ext uri="{FF2B5EF4-FFF2-40B4-BE49-F238E27FC236}">
                    <a16:creationId xmlns:a16="http://schemas.microsoft.com/office/drawing/2014/main" id="{E380967F-0C12-A8C2-48A9-AC8A781206E4}"/>
                  </a:ext>
                </a:extLst>
              </p:cNvPr>
              <p:cNvSpPr/>
              <p:nvPr/>
            </p:nvSpPr>
            <p:spPr>
              <a:xfrm rot="18780000">
                <a:off x="10156304" y="5371257"/>
                <a:ext cx="1048585" cy="432189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307592"/>
                          <a:gd name="connsiteY0" fmla="*/ 0 h 978408"/>
                          <a:gd name="connsiteX1" fmla="*/ 422788 w 1307592"/>
                          <a:gd name="connsiteY1" fmla="*/ 0 h 978408"/>
                          <a:gd name="connsiteX2" fmla="*/ 819424 w 1307592"/>
                          <a:gd name="connsiteY2" fmla="*/ 0 h 978408"/>
                          <a:gd name="connsiteX3" fmla="*/ 1307592 w 1307592"/>
                          <a:gd name="connsiteY3" fmla="*/ 0 h 978408"/>
                          <a:gd name="connsiteX4" fmla="*/ 1307592 w 1307592"/>
                          <a:gd name="connsiteY4" fmla="*/ 479420 h 978408"/>
                          <a:gd name="connsiteX5" fmla="*/ 1307592 w 1307592"/>
                          <a:gd name="connsiteY5" fmla="*/ 978408 h 978408"/>
                          <a:gd name="connsiteX6" fmla="*/ 897880 w 1307592"/>
                          <a:gd name="connsiteY6" fmla="*/ 978408 h 978408"/>
                          <a:gd name="connsiteX7" fmla="*/ 488168 w 1307592"/>
                          <a:gd name="connsiteY7" fmla="*/ 978408 h 978408"/>
                          <a:gd name="connsiteX8" fmla="*/ 0 w 1307592"/>
                          <a:gd name="connsiteY8" fmla="*/ 978408 h 978408"/>
                          <a:gd name="connsiteX9" fmla="*/ 0 w 1307592"/>
                          <a:gd name="connsiteY9" fmla="*/ 518556 h 978408"/>
                          <a:gd name="connsiteX10" fmla="*/ 0 w 1307592"/>
                          <a:gd name="connsiteY10" fmla="*/ 0 h 9784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307592" h="978408" extrusionOk="0">
                            <a:moveTo>
                              <a:pt x="0" y="0"/>
                            </a:moveTo>
                            <a:cubicBezTo>
                              <a:pt x="133699" y="-43237"/>
                              <a:pt x="239019" y="11361"/>
                              <a:pt x="422788" y="0"/>
                            </a:cubicBezTo>
                            <a:cubicBezTo>
                              <a:pt x="606557" y="-11361"/>
                              <a:pt x="724221" y="24135"/>
                              <a:pt x="819424" y="0"/>
                            </a:cubicBezTo>
                            <a:cubicBezTo>
                              <a:pt x="914627" y="-24135"/>
                              <a:pt x="1068875" y="5828"/>
                              <a:pt x="1307592" y="0"/>
                            </a:cubicBezTo>
                            <a:cubicBezTo>
                              <a:pt x="1318433" y="97771"/>
                              <a:pt x="1267263" y="377482"/>
                              <a:pt x="1307592" y="479420"/>
                            </a:cubicBezTo>
                            <a:cubicBezTo>
                              <a:pt x="1347921" y="581358"/>
                              <a:pt x="1272844" y="815926"/>
                              <a:pt x="1307592" y="978408"/>
                            </a:cubicBezTo>
                            <a:cubicBezTo>
                              <a:pt x="1180580" y="1008895"/>
                              <a:pt x="1024493" y="966199"/>
                              <a:pt x="897880" y="978408"/>
                            </a:cubicBezTo>
                            <a:cubicBezTo>
                              <a:pt x="771267" y="990617"/>
                              <a:pt x="657917" y="978345"/>
                              <a:pt x="488168" y="978408"/>
                            </a:cubicBezTo>
                            <a:cubicBezTo>
                              <a:pt x="318419" y="978471"/>
                              <a:pt x="129190" y="927895"/>
                              <a:pt x="0" y="978408"/>
                            </a:cubicBezTo>
                            <a:cubicBezTo>
                              <a:pt x="-36707" y="874806"/>
                              <a:pt x="39173" y="718701"/>
                              <a:pt x="0" y="518556"/>
                            </a:cubicBezTo>
                            <a:cubicBezTo>
                              <a:pt x="-39173" y="318411"/>
                              <a:pt x="31324" y="15596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" name="CustomShape 11">
                <a:extLst>
                  <a:ext uri="{FF2B5EF4-FFF2-40B4-BE49-F238E27FC236}">
                    <a16:creationId xmlns:a16="http://schemas.microsoft.com/office/drawing/2014/main" id="{A74B4FBB-057B-AEBE-681C-E36F6B148273}"/>
                  </a:ext>
                </a:extLst>
              </p:cNvPr>
              <p:cNvSpPr/>
              <p:nvPr/>
            </p:nvSpPr>
            <p:spPr>
              <a:xfrm rot="18900000">
                <a:off x="7688458" y="5462372"/>
                <a:ext cx="1048585" cy="432189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307592"/>
                          <a:gd name="connsiteY0" fmla="*/ 0 h 978408"/>
                          <a:gd name="connsiteX1" fmla="*/ 422788 w 1307592"/>
                          <a:gd name="connsiteY1" fmla="*/ 0 h 978408"/>
                          <a:gd name="connsiteX2" fmla="*/ 819424 w 1307592"/>
                          <a:gd name="connsiteY2" fmla="*/ 0 h 978408"/>
                          <a:gd name="connsiteX3" fmla="*/ 1307592 w 1307592"/>
                          <a:gd name="connsiteY3" fmla="*/ 0 h 978408"/>
                          <a:gd name="connsiteX4" fmla="*/ 1307592 w 1307592"/>
                          <a:gd name="connsiteY4" fmla="*/ 479420 h 978408"/>
                          <a:gd name="connsiteX5" fmla="*/ 1307592 w 1307592"/>
                          <a:gd name="connsiteY5" fmla="*/ 978408 h 978408"/>
                          <a:gd name="connsiteX6" fmla="*/ 897880 w 1307592"/>
                          <a:gd name="connsiteY6" fmla="*/ 978408 h 978408"/>
                          <a:gd name="connsiteX7" fmla="*/ 488168 w 1307592"/>
                          <a:gd name="connsiteY7" fmla="*/ 978408 h 978408"/>
                          <a:gd name="connsiteX8" fmla="*/ 0 w 1307592"/>
                          <a:gd name="connsiteY8" fmla="*/ 978408 h 978408"/>
                          <a:gd name="connsiteX9" fmla="*/ 0 w 1307592"/>
                          <a:gd name="connsiteY9" fmla="*/ 518556 h 978408"/>
                          <a:gd name="connsiteX10" fmla="*/ 0 w 1307592"/>
                          <a:gd name="connsiteY10" fmla="*/ 0 h 9784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307592" h="978408" extrusionOk="0">
                            <a:moveTo>
                              <a:pt x="0" y="0"/>
                            </a:moveTo>
                            <a:cubicBezTo>
                              <a:pt x="133699" y="-43237"/>
                              <a:pt x="239019" y="11361"/>
                              <a:pt x="422788" y="0"/>
                            </a:cubicBezTo>
                            <a:cubicBezTo>
                              <a:pt x="606557" y="-11361"/>
                              <a:pt x="724221" y="24135"/>
                              <a:pt x="819424" y="0"/>
                            </a:cubicBezTo>
                            <a:cubicBezTo>
                              <a:pt x="914627" y="-24135"/>
                              <a:pt x="1068875" y="5828"/>
                              <a:pt x="1307592" y="0"/>
                            </a:cubicBezTo>
                            <a:cubicBezTo>
                              <a:pt x="1318433" y="97771"/>
                              <a:pt x="1267263" y="377482"/>
                              <a:pt x="1307592" y="479420"/>
                            </a:cubicBezTo>
                            <a:cubicBezTo>
                              <a:pt x="1347921" y="581358"/>
                              <a:pt x="1272844" y="815926"/>
                              <a:pt x="1307592" y="978408"/>
                            </a:cubicBezTo>
                            <a:cubicBezTo>
                              <a:pt x="1180580" y="1008895"/>
                              <a:pt x="1024493" y="966199"/>
                              <a:pt x="897880" y="978408"/>
                            </a:cubicBezTo>
                            <a:cubicBezTo>
                              <a:pt x="771267" y="990617"/>
                              <a:pt x="657917" y="978345"/>
                              <a:pt x="488168" y="978408"/>
                            </a:cubicBezTo>
                            <a:cubicBezTo>
                              <a:pt x="318419" y="978471"/>
                              <a:pt x="129190" y="927895"/>
                              <a:pt x="0" y="978408"/>
                            </a:cubicBezTo>
                            <a:cubicBezTo>
                              <a:pt x="-36707" y="874806"/>
                              <a:pt x="39173" y="718701"/>
                              <a:pt x="0" y="518556"/>
                            </a:cubicBezTo>
                            <a:cubicBezTo>
                              <a:pt x="-39173" y="318411"/>
                              <a:pt x="31324" y="15596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" name="CustomShape 11">
                <a:extLst>
                  <a:ext uri="{FF2B5EF4-FFF2-40B4-BE49-F238E27FC236}">
                    <a16:creationId xmlns:a16="http://schemas.microsoft.com/office/drawing/2014/main" id="{CEC88B4D-2B99-F560-8B5A-712DFABEA096}"/>
                  </a:ext>
                </a:extLst>
              </p:cNvPr>
              <p:cNvSpPr/>
              <p:nvPr/>
            </p:nvSpPr>
            <p:spPr>
              <a:xfrm rot="15060000">
                <a:off x="7049398" y="3800216"/>
                <a:ext cx="1048585" cy="410632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307592"/>
                          <a:gd name="connsiteY0" fmla="*/ 0 h 978408"/>
                          <a:gd name="connsiteX1" fmla="*/ 422788 w 1307592"/>
                          <a:gd name="connsiteY1" fmla="*/ 0 h 978408"/>
                          <a:gd name="connsiteX2" fmla="*/ 819424 w 1307592"/>
                          <a:gd name="connsiteY2" fmla="*/ 0 h 978408"/>
                          <a:gd name="connsiteX3" fmla="*/ 1307592 w 1307592"/>
                          <a:gd name="connsiteY3" fmla="*/ 0 h 978408"/>
                          <a:gd name="connsiteX4" fmla="*/ 1307592 w 1307592"/>
                          <a:gd name="connsiteY4" fmla="*/ 479420 h 978408"/>
                          <a:gd name="connsiteX5" fmla="*/ 1307592 w 1307592"/>
                          <a:gd name="connsiteY5" fmla="*/ 978408 h 978408"/>
                          <a:gd name="connsiteX6" fmla="*/ 897880 w 1307592"/>
                          <a:gd name="connsiteY6" fmla="*/ 978408 h 978408"/>
                          <a:gd name="connsiteX7" fmla="*/ 488168 w 1307592"/>
                          <a:gd name="connsiteY7" fmla="*/ 978408 h 978408"/>
                          <a:gd name="connsiteX8" fmla="*/ 0 w 1307592"/>
                          <a:gd name="connsiteY8" fmla="*/ 978408 h 978408"/>
                          <a:gd name="connsiteX9" fmla="*/ 0 w 1307592"/>
                          <a:gd name="connsiteY9" fmla="*/ 518556 h 978408"/>
                          <a:gd name="connsiteX10" fmla="*/ 0 w 1307592"/>
                          <a:gd name="connsiteY10" fmla="*/ 0 h 9784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307592" h="978408" extrusionOk="0">
                            <a:moveTo>
                              <a:pt x="0" y="0"/>
                            </a:moveTo>
                            <a:cubicBezTo>
                              <a:pt x="133699" y="-43237"/>
                              <a:pt x="239019" y="11361"/>
                              <a:pt x="422788" y="0"/>
                            </a:cubicBezTo>
                            <a:cubicBezTo>
                              <a:pt x="606557" y="-11361"/>
                              <a:pt x="724221" y="24135"/>
                              <a:pt x="819424" y="0"/>
                            </a:cubicBezTo>
                            <a:cubicBezTo>
                              <a:pt x="914627" y="-24135"/>
                              <a:pt x="1068875" y="5828"/>
                              <a:pt x="1307592" y="0"/>
                            </a:cubicBezTo>
                            <a:cubicBezTo>
                              <a:pt x="1318433" y="97771"/>
                              <a:pt x="1267263" y="377482"/>
                              <a:pt x="1307592" y="479420"/>
                            </a:cubicBezTo>
                            <a:cubicBezTo>
                              <a:pt x="1347921" y="581358"/>
                              <a:pt x="1272844" y="815926"/>
                              <a:pt x="1307592" y="978408"/>
                            </a:cubicBezTo>
                            <a:cubicBezTo>
                              <a:pt x="1180580" y="1008895"/>
                              <a:pt x="1024493" y="966199"/>
                              <a:pt x="897880" y="978408"/>
                            </a:cubicBezTo>
                            <a:cubicBezTo>
                              <a:pt x="771267" y="990617"/>
                              <a:pt x="657917" y="978345"/>
                              <a:pt x="488168" y="978408"/>
                            </a:cubicBezTo>
                            <a:cubicBezTo>
                              <a:pt x="318419" y="978471"/>
                              <a:pt x="129190" y="927895"/>
                              <a:pt x="0" y="978408"/>
                            </a:cubicBezTo>
                            <a:cubicBezTo>
                              <a:pt x="-36707" y="874806"/>
                              <a:pt x="39173" y="718701"/>
                              <a:pt x="0" y="518556"/>
                            </a:cubicBezTo>
                            <a:cubicBezTo>
                              <a:pt x="-39173" y="318411"/>
                              <a:pt x="31324" y="15596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" name="CustomShape 11">
                <a:extLst>
                  <a:ext uri="{FF2B5EF4-FFF2-40B4-BE49-F238E27FC236}">
                    <a16:creationId xmlns:a16="http://schemas.microsoft.com/office/drawing/2014/main" id="{CD70ACB7-115E-86AD-0F22-439A3D045FA8}"/>
                  </a:ext>
                </a:extLst>
              </p:cNvPr>
              <p:cNvSpPr/>
              <p:nvPr/>
            </p:nvSpPr>
            <p:spPr>
              <a:xfrm rot="15960000">
                <a:off x="9590936" y="3702868"/>
                <a:ext cx="1048585" cy="412506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307592"/>
                          <a:gd name="connsiteY0" fmla="*/ 0 h 978408"/>
                          <a:gd name="connsiteX1" fmla="*/ 422788 w 1307592"/>
                          <a:gd name="connsiteY1" fmla="*/ 0 h 978408"/>
                          <a:gd name="connsiteX2" fmla="*/ 819424 w 1307592"/>
                          <a:gd name="connsiteY2" fmla="*/ 0 h 978408"/>
                          <a:gd name="connsiteX3" fmla="*/ 1307592 w 1307592"/>
                          <a:gd name="connsiteY3" fmla="*/ 0 h 978408"/>
                          <a:gd name="connsiteX4" fmla="*/ 1307592 w 1307592"/>
                          <a:gd name="connsiteY4" fmla="*/ 479420 h 978408"/>
                          <a:gd name="connsiteX5" fmla="*/ 1307592 w 1307592"/>
                          <a:gd name="connsiteY5" fmla="*/ 978408 h 978408"/>
                          <a:gd name="connsiteX6" fmla="*/ 897880 w 1307592"/>
                          <a:gd name="connsiteY6" fmla="*/ 978408 h 978408"/>
                          <a:gd name="connsiteX7" fmla="*/ 488168 w 1307592"/>
                          <a:gd name="connsiteY7" fmla="*/ 978408 h 978408"/>
                          <a:gd name="connsiteX8" fmla="*/ 0 w 1307592"/>
                          <a:gd name="connsiteY8" fmla="*/ 978408 h 978408"/>
                          <a:gd name="connsiteX9" fmla="*/ 0 w 1307592"/>
                          <a:gd name="connsiteY9" fmla="*/ 518556 h 978408"/>
                          <a:gd name="connsiteX10" fmla="*/ 0 w 1307592"/>
                          <a:gd name="connsiteY10" fmla="*/ 0 h 9784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307592" h="978408" extrusionOk="0">
                            <a:moveTo>
                              <a:pt x="0" y="0"/>
                            </a:moveTo>
                            <a:cubicBezTo>
                              <a:pt x="133699" y="-43237"/>
                              <a:pt x="239019" y="11361"/>
                              <a:pt x="422788" y="0"/>
                            </a:cubicBezTo>
                            <a:cubicBezTo>
                              <a:pt x="606557" y="-11361"/>
                              <a:pt x="724221" y="24135"/>
                              <a:pt x="819424" y="0"/>
                            </a:cubicBezTo>
                            <a:cubicBezTo>
                              <a:pt x="914627" y="-24135"/>
                              <a:pt x="1068875" y="5828"/>
                              <a:pt x="1307592" y="0"/>
                            </a:cubicBezTo>
                            <a:cubicBezTo>
                              <a:pt x="1318433" y="97771"/>
                              <a:pt x="1267263" y="377482"/>
                              <a:pt x="1307592" y="479420"/>
                            </a:cubicBezTo>
                            <a:cubicBezTo>
                              <a:pt x="1347921" y="581358"/>
                              <a:pt x="1272844" y="815926"/>
                              <a:pt x="1307592" y="978408"/>
                            </a:cubicBezTo>
                            <a:cubicBezTo>
                              <a:pt x="1180580" y="1008895"/>
                              <a:pt x="1024493" y="966199"/>
                              <a:pt x="897880" y="978408"/>
                            </a:cubicBezTo>
                            <a:cubicBezTo>
                              <a:pt x="771267" y="990617"/>
                              <a:pt x="657917" y="978345"/>
                              <a:pt x="488168" y="978408"/>
                            </a:cubicBezTo>
                            <a:cubicBezTo>
                              <a:pt x="318419" y="978471"/>
                              <a:pt x="129190" y="927895"/>
                              <a:pt x="0" y="978408"/>
                            </a:cubicBezTo>
                            <a:cubicBezTo>
                              <a:pt x="-36707" y="874806"/>
                              <a:pt x="39173" y="718701"/>
                              <a:pt x="0" y="518556"/>
                            </a:cubicBezTo>
                            <a:cubicBezTo>
                              <a:pt x="-39173" y="318411"/>
                              <a:pt x="31324" y="15596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" name="CustomShape 11">
                <a:extLst>
                  <a:ext uri="{FF2B5EF4-FFF2-40B4-BE49-F238E27FC236}">
                    <a16:creationId xmlns:a16="http://schemas.microsoft.com/office/drawing/2014/main" id="{8CE7249E-CA3D-EBB0-D99D-0439FA866148}"/>
                  </a:ext>
                </a:extLst>
              </p:cNvPr>
              <p:cNvSpPr/>
              <p:nvPr/>
            </p:nvSpPr>
            <p:spPr>
              <a:xfrm rot="16020000">
                <a:off x="6128386" y="3903291"/>
                <a:ext cx="1048585" cy="411535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307592"/>
                          <a:gd name="connsiteY0" fmla="*/ 0 h 978408"/>
                          <a:gd name="connsiteX1" fmla="*/ 422788 w 1307592"/>
                          <a:gd name="connsiteY1" fmla="*/ 0 h 978408"/>
                          <a:gd name="connsiteX2" fmla="*/ 819424 w 1307592"/>
                          <a:gd name="connsiteY2" fmla="*/ 0 h 978408"/>
                          <a:gd name="connsiteX3" fmla="*/ 1307592 w 1307592"/>
                          <a:gd name="connsiteY3" fmla="*/ 0 h 978408"/>
                          <a:gd name="connsiteX4" fmla="*/ 1307592 w 1307592"/>
                          <a:gd name="connsiteY4" fmla="*/ 479420 h 978408"/>
                          <a:gd name="connsiteX5" fmla="*/ 1307592 w 1307592"/>
                          <a:gd name="connsiteY5" fmla="*/ 978408 h 978408"/>
                          <a:gd name="connsiteX6" fmla="*/ 897880 w 1307592"/>
                          <a:gd name="connsiteY6" fmla="*/ 978408 h 978408"/>
                          <a:gd name="connsiteX7" fmla="*/ 488168 w 1307592"/>
                          <a:gd name="connsiteY7" fmla="*/ 978408 h 978408"/>
                          <a:gd name="connsiteX8" fmla="*/ 0 w 1307592"/>
                          <a:gd name="connsiteY8" fmla="*/ 978408 h 978408"/>
                          <a:gd name="connsiteX9" fmla="*/ 0 w 1307592"/>
                          <a:gd name="connsiteY9" fmla="*/ 518556 h 978408"/>
                          <a:gd name="connsiteX10" fmla="*/ 0 w 1307592"/>
                          <a:gd name="connsiteY10" fmla="*/ 0 h 9784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307592" h="978408" extrusionOk="0">
                            <a:moveTo>
                              <a:pt x="0" y="0"/>
                            </a:moveTo>
                            <a:cubicBezTo>
                              <a:pt x="133699" y="-43237"/>
                              <a:pt x="239019" y="11361"/>
                              <a:pt x="422788" y="0"/>
                            </a:cubicBezTo>
                            <a:cubicBezTo>
                              <a:pt x="606557" y="-11361"/>
                              <a:pt x="724221" y="24135"/>
                              <a:pt x="819424" y="0"/>
                            </a:cubicBezTo>
                            <a:cubicBezTo>
                              <a:pt x="914627" y="-24135"/>
                              <a:pt x="1068875" y="5828"/>
                              <a:pt x="1307592" y="0"/>
                            </a:cubicBezTo>
                            <a:cubicBezTo>
                              <a:pt x="1318433" y="97771"/>
                              <a:pt x="1267263" y="377482"/>
                              <a:pt x="1307592" y="479420"/>
                            </a:cubicBezTo>
                            <a:cubicBezTo>
                              <a:pt x="1347921" y="581358"/>
                              <a:pt x="1272844" y="815926"/>
                              <a:pt x="1307592" y="978408"/>
                            </a:cubicBezTo>
                            <a:cubicBezTo>
                              <a:pt x="1180580" y="1008895"/>
                              <a:pt x="1024493" y="966199"/>
                              <a:pt x="897880" y="978408"/>
                            </a:cubicBezTo>
                            <a:cubicBezTo>
                              <a:pt x="771267" y="990617"/>
                              <a:pt x="657917" y="978345"/>
                              <a:pt x="488168" y="978408"/>
                            </a:cubicBezTo>
                            <a:cubicBezTo>
                              <a:pt x="318419" y="978471"/>
                              <a:pt x="129190" y="927895"/>
                              <a:pt x="0" y="978408"/>
                            </a:cubicBezTo>
                            <a:cubicBezTo>
                              <a:pt x="-36707" y="874806"/>
                              <a:pt x="39173" y="718701"/>
                              <a:pt x="0" y="518556"/>
                            </a:cubicBezTo>
                            <a:cubicBezTo>
                              <a:pt x="-39173" y="318411"/>
                              <a:pt x="31324" y="15596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" name="CustomShape 11">
                <a:extLst>
                  <a:ext uri="{FF2B5EF4-FFF2-40B4-BE49-F238E27FC236}">
                    <a16:creationId xmlns:a16="http://schemas.microsoft.com/office/drawing/2014/main" id="{5F88A56F-68D5-108E-078A-88F63246716C}"/>
                  </a:ext>
                </a:extLst>
              </p:cNvPr>
              <p:cNvSpPr/>
              <p:nvPr/>
            </p:nvSpPr>
            <p:spPr>
              <a:xfrm rot="17640000">
                <a:off x="5446511" y="5372310"/>
                <a:ext cx="1048585" cy="432189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307592"/>
                          <a:gd name="connsiteY0" fmla="*/ 0 h 978408"/>
                          <a:gd name="connsiteX1" fmla="*/ 422788 w 1307592"/>
                          <a:gd name="connsiteY1" fmla="*/ 0 h 978408"/>
                          <a:gd name="connsiteX2" fmla="*/ 819424 w 1307592"/>
                          <a:gd name="connsiteY2" fmla="*/ 0 h 978408"/>
                          <a:gd name="connsiteX3" fmla="*/ 1307592 w 1307592"/>
                          <a:gd name="connsiteY3" fmla="*/ 0 h 978408"/>
                          <a:gd name="connsiteX4" fmla="*/ 1307592 w 1307592"/>
                          <a:gd name="connsiteY4" fmla="*/ 479420 h 978408"/>
                          <a:gd name="connsiteX5" fmla="*/ 1307592 w 1307592"/>
                          <a:gd name="connsiteY5" fmla="*/ 978408 h 978408"/>
                          <a:gd name="connsiteX6" fmla="*/ 897880 w 1307592"/>
                          <a:gd name="connsiteY6" fmla="*/ 978408 h 978408"/>
                          <a:gd name="connsiteX7" fmla="*/ 488168 w 1307592"/>
                          <a:gd name="connsiteY7" fmla="*/ 978408 h 978408"/>
                          <a:gd name="connsiteX8" fmla="*/ 0 w 1307592"/>
                          <a:gd name="connsiteY8" fmla="*/ 978408 h 978408"/>
                          <a:gd name="connsiteX9" fmla="*/ 0 w 1307592"/>
                          <a:gd name="connsiteY9" fmla="*/ 518556 h 978408"/>
                          <a:gd name="connsiteX10" fmla="*/ 0 w 1307592"/>
                          <a:gd name="connsiteY10" fmla="*/ 0 h 9784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307592" h="978408" extrusionOk="0">
                            <a:moveTo>
                              <a:pt x="0" y="0"/>
                            </a:moveTo>
                            <a:cubicBezTo>
                              <a:pt x="133699" y="-43237"/>
                              <a:pt x="239019" y="11361"/>
                              <a:pt x="422788" y="0"/>
                            </a:cubicBezTo>
                            <a:cubicBezTo>
                              <a:pt x="606557" y="-11361"/>
                              <a:pt x="724221" y="24135"/>
                              <a:pt x="819424" y="0"/>
                            </a:cubicBezTo>
                            <a:cubicBezTo>
                              <a:pt x="914627" y="-24135"/>
                              <a:pt x="1068875" y="5828"/>
                              <a:pt x="1307592" y="0"/>
                            </a:cubicBezTo>
                            <a:cubicBezTo>
                              <a:pt x="1318433" y="97771"/>
                              <a:pt x="1267263" y="377482"/>
                              <a:pt x="1307592" y="479420"/>
                            </a:cubicBezTo>
                            <a:cubicBezTo>
                              <a:pt x="1347921" y="581358"/>
                              <a:pt x="1272844" y="815926"/>
                              <a:pt x="1307592" y="978408"/>
                            </a:cubicBezTo>
                            <a:cubicBezTo>
                              <a:pt x="1180580" y="1008895"/>
                              <a:pt x="1024493" y="966199"/>
                              <a:pt x="897880" y="978408"/>
                            </a:cubicBezTo>
                            <a:cubicBezTo>
                              <a:pt x="771267" y="990617"/>
                              <a:pt x="657917" y="978345"/>
                              <a:pt x="488168" y="978408"/>
                            </a:cubicBezTo>
                            <a:cubicBezTo>
                              <a:pt x="318419" y="978471"/>
                              <a:pt x="129190" y="927895"/>
                              <a:pt x="0" y="978408"/>
                            </a:cubicBezTo>
                            <a:cubicBezTo>
                              <a:pt x="-36707" y="874806"/>
                              <a:pt x="39173" y="718701"/>
                              <a:pt x="0" y="518556"/>
                            </a:cubicBezTo>
                            <a:cubicBezTo>
                              <a:pt x="-39173" y="318411"/>
                              <a:pt x="31324" y="15596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C35E0959-ED89-131C-2636-6DFB37BBB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1E1E1E"/>
                  </a:clrFrom>
                  <a:clrTo>
                    <a:srgbClr val="1E1E1E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7920000">
                <a:off x="10110774" y="5039800"/>
                <a:ext cx="1130454" cy="1097335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4476BA3A-8479-1CD9-3478-981B017A2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1E1E1E"/>
                  </a:clrFrom>
                  <a:clrTo>
                    <a:srgbClr val="1E1E1E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7920000">
                <a:off x="7822673" y="5039905"/>
                <a:ext cx="1130454" cy="1097335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847B3381-5253-1B32-CA56-0C55D75ED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1E1E1E"/>
                  </a:clrFrom>
                  <a:clrTo>
                    <a:srgbClr val="1E1E1E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7920000">
                <a:off x="5532119" y="5039905"/>
                <a:ext cx="1130454" cy="1097335"/>
              </a:xfrm>
              <a:prstGeom prst="rect">
                <a:avLst/>
              </a:prstGeom>
            </p:spPr>
          </p:pic>
          <p:sp>
            <p:nvSpPr>
              <p:cNvPr id="91" name="CustomShape 11">
                <a:extLst>
                  <a:ext uri="{FF2B5EF4-FFF2-40B4-BE49-F238E27FC236}">
                    <a16:creationId xmlns:a16="http://schemas.microsoft.com/office/drawing/2014/main" id="{ADD7C053-E97F-36AF-D502-79672381454E}"/>
                  </a:ext>
                </a:extLst>
              </p:cNvPr>
              <p:cNvSpPr/>
              <p:nvPr/>
            </p:nvSpPr>
            <p:spPr>
              <a:xfrm>
                <a:off x="2969991" y="3376464"/>
                <a:ext cx="818873" cy="612723"/>
              </a:xfrm>
              <a:prstGeom prst="rect">
                <a:avLst/>
              </a:prstGeom>
              <a:noFill/>
              <a:ln w="31750">
                <a:solidFill>
                  <a:schemeClr val="bg1">
                    <a:lumMod val="65000"/>
                  </a:schemeClr>
                </a:solidFill>
                <a:prstDash val="sysDash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307592"/>
                          <a:gd name="connsiteY0" fmla="*/ 0 h 978408"/>
                          <a:gd name="connsiteX1" fmla="*/ 422788 w 1307592"/>
                          <a:gd name="connsiteY1" fmla="*/ 0 h 978408"/>
                          <a:gd name="connsiteX2" fmla="*/ 819424 w 1307592"/>
                          <a:gd name="connsiteY2" fmla="*/ 0 h 978408"/>
                          <a:gd name="connsiteX3" fmla="*/ 1307592 w 1307592"/>
                          <a:gd name="connsiteY3" fmla="*/ 0 h 978408"/>
                          <a:gd name="connsiteX4" fmla="*/ 1307592 w 1307592"/>
                          <a:gd name="connsiteY4" fmla="*/ 479420 h 978408"/>
                          <a:gd name="connsiteX5" fmla="*/ 1307592 w 1307592"/>
                          <a:gd name="connsiteY5" fmla="*/ 978408 h 978408"/>
                          <a:gd name="connsiteX6" fmla="*/ 897880 w 1307592"/>
                          <a:gd name="connsiteY6" fmla="*/ 978408 h 978408"/>
                          <a:gd name="connsiteX7" fmla="*/ 488168 w 1307592"/>
                          <a:gd name="connsiteY7" fmla="*/ 978408 h 978408"/>
                          <a:gd name="connsiteX8" fmla="*/ 0 w 1307592"/>
                          <a:gd name="connsiteY8" fmla="*/ 978408 h 978408"/>
                          <a:gd name="connsiteX9" fmla="*/ 0 w 1307592"/>
                          <a:gd name="connsiteY9" fmla="*/ 518556 h 978408"/>
                          <a:gd name="connsiteX10" fmla="*/ 0 w 1307592"/>
                          <a:gd name="connsiteY10" fmla="*/ 0 h 9784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307592" h="978408" extrusionOk="0">
                            <a:moveTo>
                              <a:pt x="0" y="0"/>
                            </a:moveTo>
                            <a:cubicBezTo>
                              <a:pt x="133699" y="-43237"/>
                              <a:pt x="239019" y="11361"/>
                              <a:pt x="422788" y="0"/>
                            </a:cubicBezTo>
                            <a:cubicBezTo>
                              <a:pt x="606557" y="-11361"/>
                              <a:pt x="724221" y="24135"/>
                              <a:pt x="819424" y="0"/>
                            </a:cubicBezTo>
                            <a:cubicBezTo>
                              <a:pt x="914627" y="-24135"/>
                              <a:pt x="1068875" y="5828"/>
                              <a:pt x="1307592" y="0"/>
                            </a:cubicBezTo>
                            <a:cubicBezTo>
                              <a:pt x="1318433" y="97771"/>
                              <a:pt x="1267263" y="377482"/>
                              <a:pt x="1307592" y="479420"/>
                            </a:cubicBezTo>
                            <a:cubicBezTo>
                              <a:pt x="1347921" y="581358"/>
                              <a:pt x="1272844" y="815926"/>
                              <a:pt x="1307592" y="978408"/>
                            </a:cubicBezTo>
                            <a:cubicBezTo>
                              <a:pt x="1180580" y="1008895"/>
                              <a:pt x="1024493" y="966199"/>
                              <a:pt x="897880" y="978408"/>
                            </a:cubicBezTo>
                            <a:cubicBezTo>
                              <a:pt x="771267" y="990617"/>
                              <a:pt x="657917" y="978345"/>
                              <a:pt x="488168" y="978408"/>
                            </a:cubicBezTo>
                            <a:cubicBezTo>
                              <a:pt x="318419" y="978471"/>
                              <a:pt x="129190" y="927895"/>
                              <a:pt x="0" y="978408"/>
                            </a:cubicBezTo>
                            <a:cubicBezTo>
                              <a:pt x="-36707" y="874806"/>
                              <a:pt x="39173" y="718701"/>
                              <a:pt x="0" y="518556"/>
                            </a:cubicBezTo>
                            <a:cubicBezTo>
                              <a:pt x="-39173" y="318411"/>
                              <a:pt x="31324" y="15596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8E40AFD1-2471-1E9D-FFB9-2DFB8BC85883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clrChange>
                  <a:clrFrom>
                    <a:srgbClr val="1E1E1E"/>
                  </a:clrFrom>
                  <a:clrTo>
                    <a:srgbClr val="1E1E1E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 flipV="1">
                <a:off x="6185749" y="3582614"/>
                <a:ext cx="1145277" cy="1097335"/>
              </a:xfrm>
              <a:prstGeom prst="rect">
                <a:avLst/>
              </a:prstGeom>
            </p:spPr>
          </p:pic>
          <p:sp>
            <p:nvSpPr>
              <p:cNvPr id="93" name="CustomShape 11">
                <a:extLst>
                  <a:ext uri="{FF2B5EF4-FFF2-40B4-BE49-F238E27FC236}">
                    <a16:creationId xmlns:a16="http://schemas.microsoft.com/office/drawing/2014/main" id="{2685C1D1-D916-613E-1582-B3E8C316E652}"/>
                  </a:ext>
                </a:extLst>
              </p:cNvPr>
              <p:cNvSpPr/>
              <p:nvPr/>
            </p:nvSpPr>
            <p:spPr>
              <a:xfrm rot="15840000">
                <a:off x="5067948" y="3691415"/>
                <a:ext cx="1059381" cy="411535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307592"/>
                          <a:gd name="connsiteY0" fmla="*/ 0 h 978408"/>
                          <a:gd name="connsiteX1" fmla="*/ 422788 w 1307592"/>
                          <a:gd name="connsiteY1" fmla="*/ 0 h 978408"/>
                          <a:gd name="connsiteX2" fmla="*/ 819424 w 1307592"/>
                          <a:gd name="connsiteY2" fmla="*/ 0 h 978408"/>
                          <a:gd name="connsiteX3" fmla="*/ 1307592 w 1307592"/>
                          <a:gd name="connsiteY3" fmla="*/ 0 h 978408"/>
                          <a:gd name="connsiteX4" fmla="*/ 1307592 w 1307592"/>
                          <a:gd name="connsiteY4" fmla="*/ 479420 h 978408"/>
                          <a:gd name="connsiteX5" fmla="*/ 1307592 w 1307592"/>
                          <a:gd name="connsiteY5" fmla="*/ 978408 h 978408"/>
                          <a:gd name="connsiteX6" fmla="*/ 897880 w 1307592"/>
                          <a:gd name="connsiteY6" fmla="*/ 978408 h 978408"/>
                          <a:gd name="connsiteX7" fmla="*/ 488168 w 1307592"/>
                          <a:gd name="connsiteY7" fmla="*/ 978408 h 978408"/>
                          <a:gd name="connsiteX8" fmla="*/ 0 w 1307592"/>
                          <a:gd name="connsiteY8" fmla="*/ 978408 h 978408"/>
                          <a:gd name="connsiteX9" fmla="*/ 0 w 1307592"/>
                          <a:gd name="connsiteY9" fmla="*/ 518556 h 978408"/>
                          <a:gd name="connsiteX10" fmla="*/ 0 w 1307592"/>
                          <a:gd name="connsiteY10" fmla="*/ 0 h 9784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307592" h="978408" extrusionOk="0">
                            <a:moveTo>
                              <a:pt x="0" y="0"/>
                            </a:moveTo>
                            <a:cubicBezTo>
                              <a:pt x="133699" y="-43237"/>
                              <a:pt x="239019" y="11361"/>
                              <a:pt x="422788" y="0"/>
                            </a:cubicBezTo>
                            <a:cubicBezTo>
                              <a:pt x="606557" y="-11361"/>
                              <a:pt x="724221" y="24135"/>
                              <a:pt x="819424" y="0"/>
                            </a:cubicBezTo>
                            <a:cubicBezTo>
                              <a:pt x="914627" y="-24135"/>
                              <a:pt x="1068875" y="5828"/>
                              <a:pt x="1307592" y="0"/>
                            </a:cubicBezTo>
                            <a:cubicBezTo>
                              <a:pt x="1318433" y="97771"/>
                              <a:pt x="1267263" y="377482"/>
                              <a:pt x="1307592" y="479420"/>
                            </a:cubicBezTo>
                            <a:cubicBezTo>
                              <a:pt x="1347921" y="581358"/>
                              <a:pt x="1272844" y="815926"/>
                              <a:pt x="1307592" y="978408"/>
                            </a:cubicBezTo>
                            <a:cubicBezTo>
                              <a:pt x="1180580" y="1008895"/>
                              <a:pt x="1024493" y="966199"/>
                              <a:pt x="897880" y="978408"/>
                            </a:cubicBezTo>
                            <a:cubicBezTo>
                              <a:pt x="771267" y="990617"/>
                              <a:pt x="657917" y="978345"/>
                              <a:pt x="488168" y="978408"/>
                            </a:cubicBezTo>
                            <a:cubicBezTo>
                              <a:pt x="318419" y="978471"/>
                              <a:pt x="129190" y="927895"/>
                              <a:pt x="0" y="978408"/>
                            </a:cubicBezTo>
                            <a:cubicBezTo>
                              <a:pt x="-36707" y="874806"/>
                              <a:pt x="39173" y="718701"/>
                              <a:pt x="0" y="518556"/>
                            </a:cubicBezTo>
                            <a:cubicBezTo>
                              <a:pt x="-39173" y="318411"/>
                              <a:pt x="31324" y="15596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B70A42F7-7560-EF59-CA00-474EF6754D6C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clrChange>
                  <a:clrFrom>
                    <a:srgbClr val="1E1E1E"/>
                  </a:clrFrom>
                  <a:clrTo>
                    <a:srgbClr val="1E1E1E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5400000">
                <a:off x="7264828" y="3370738"/>
                <a:ext cx="1145277" cy="1097335"/>
              </a:xfrm>
              <a:prstGeom prst="rect">
                <a:avLst/>
              </a:prstGeom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1AC0CC9B-4278-160E-E71A-91332CE865EE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clrChange>
                  <a:clrFrom>
                    <a:srgbClr val="1E1E1E"/>
                  </a:clrFrom>
                  <a:clrTo>
                    <a:srgbClr val="1E1E1E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 flipV="1">
                <a:off x="8477867" y="3582614"/>
                <a:ext cx="1145277" cy="1097335"/>
              </a:xfrm>
              <a:prstGeom prst="rect">
                <a:avLst/>
              </a:prstGeom>
            </p:spPr>
          </p:pic>
          <p:sp>
            <p:nvSpPr>
              <p:cNvPr id="96" name="CustomShape 11">
                <a:extLst>
                  <a:ext uri="{FF2B5EF4-FFF2-40B4-BE49-F238E27FC236}">
                    <a16:creationId xmlns:a16="http://schemas.microsoft.com/office/drawing/2014/main" id="{279DFAB9-4DAE-BC45-32AE-7FF99A72CE77}"/>
                  </a:ext>
                </a:extLst>
              </p:cNvPr>
              <p:cNvSpPr/>
              <p:nvPr/>
            </p:nvSpPr>
            <p:spPr>
              <a:xfrm rot="16020000">
                <a:off x="8397041" y="3914744"/>
                <a:ext cx="1048049" cy="411535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307592"/>
                          <a:gd name="connsiteY0" fmla="*/ 0 h 978408"/>
                          <a:gd name="connsiteX1" fmla="*/ 422788 w 1307592"/>
                          <a:gd name="connsiteY1" fmla="*/ 0 h 978408"/>
                          <a:gd name="connsiteX2" fmla="*/ 819424 w 1307592"/>
                          <a:gd name="connsiteY2" fmla="*/ 0 h 978408"/>
                          <a:gd name="connsiteX3" fmla="*/ 1307592 w 1307592"/>
                          <a:gd name="connsiteY3" fmla="*/ 0 h 978408"/>
                          <a:gd name="connsiteX4" fmla="*/ 1307592 w 1307592"/>
                          <a:gd name="connsiteY4" fmla="*/ 479420 h 978408"/>
                          <a:gd name="connsiteX5" fmla="*/ 1307592 w 1307592"/>
                          <a:gd name="connsiteY5" fmla="*/ 978408 h 978408"/>
                          <a:gd name="connsiteX6" fmla="*/ 897880 w 1307592"/>
                          <a:gd name="connsiteY6" fmla="*/ 978408 h 978408"/>
                          <a:gd name="connsiteX7" fmla="*/ 488168 w 1307592"/>
                          <a:gd name="connsiteY7" fmla="*/ 978408 h 978408"/>
                          <a:gd name="connsiteX8" fmla="*/ 0 w 1307592"/>
                          <a:gd name="connsiteY8" fmla="*/ 978408 h 978408"/>
                          <a:gd name="connsiteX9" fmla="*/ 0 w 1307592"/>
                          <a:gd name="connsiteY9" fmla="*/ 518556 h 978408"/>
                          <a:gd name="connsiteX10" fmla="*/ 0 w 1307592"/>
                          <a:gd name="connsiteY10" fmla="*/ 0 h 9784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307592" h="978408" extrusionOk="0">
                            <a:moveTo>
                              <a:pt x="0" y="0"/>
                            </a:moveTo>
                            <a:cubicBezTo>
                              <a:pt x="133699" y="-43237"/>
                              <a:pt x="239019" y="11361"/>
                              <a:pt x="422788" y="0"/>
                            </a:cubicBezTo>
                            <a:cubicBezTo>
                              <a:pt x="606557" y="-11361"/>
                              <a:pt x="724221" y="24135"/>
                              <a:pt x="819424" y="0"/>
                            </a:cubicBezTo>
                            <a:cubicBezTo>
                              <a:pt x="914627" y="-24135"/>
                              <a:pt x="1068875" y="5828"/>
                              <a:pt x="1307592" y="0"/>
                            </a:cubicBezTo>
                            <a:cubicBezTo>
                              <a:pt x="1318433" y="97771"/>
                              <a:pt x="1267263" y="377482"/>
                              <a:pt x="1307592" y="479420"/>
                            </a:cubicBezTo>
                            <a:cubicBezTo>
                              <a:pt x="1347921" y="581358"/>
                              <a:pt x="1272844" y="815926"/>
                              <a:pt x="1307592" y="978408"/>
                            </a:cubicBezTo>
                            <a:cubicBezTo>
                              <a:pt x="1180580" y="1008895"/>
                              <a:pt x="1024493" y="966199"/>
                              <a:pt x="897880" y="978408"/>
                            </a:cubicBezTo>
                            <a:cubicBezTo>
                              <a:pt x="771267" y="990617"/>
                              <a:pt x="657917" y="978345"/>
                              <a:pt x="488168" y="978408"/>
                            </a:cubicBezTo>
                            <a:cubicBezTo>
                              <a:pt x="318419" y="978471"/>
                              <a:pt x="129190" y="927895"/>
                              <a:pt x="0" y="978408"/>
                            </a:cubicBezTo>
                            <a:cubicBezTo>
                              <a:pt x="-36707" y="874806"/>
                              <a:pt x="39173" y="718701"/>
                              <a:pt x="0" y="518556"/>
                            </a:cubicBezTo>
                            <a:cubicBezTo>
                              <a:pt x="-39173" y="318411"/>
                              <a:pt x="31324" y="15596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" name="CustomShape 11">
                <a:extLst>
                  <a:ext uri="{FF2B5EF4-FFF2-40B4-BE49-F238E27FC236}">
                    <a16:creationId xmlns:a16="http://schemas.microsoft.com/office/drawing/2014/main" id="{B9BBA930-9256-2B62-8646-2522E43C4A2D}"/>
                  </a:ext>
                </a:extLst>
              </p:cNvPr>
              <p:cNvSpPr/>
              <p:nvPr/>
            </p:nvSpPr>
            <p:spPr>
              <a:xfrm rot="16140000">
                <a:off x="10763571" y="3914744"/>
                <a:ext cx="1048585" cy="410082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307592"/>
                          <a:gd name="connsiteY0" fmla="*/ 0 h 978408"/>
                          <a:gd name="connsiteX1" fmla="*/ 422788 w 1307592"/>
                          <a:gd name="connsiteY1" fmla="*/ 0 h 978408"/>
                          <a:gd name="connsiteX2" fmla="*/ 819424 w 1307592"/>
                          <a:gd name="connsiteY2" fmla="*/ 0 h 978408"/>
                          <a:gd name="connsiteX3" fmla="*/ 1307592 w 1307592"/>
                          <a:gd name="connsiteY3" fmla="*/ 0 h 978408"/>
                          <a:gd name="connsiteX4" fmla="*/ 1307592 w 1307592"/>
                          <a:gd name="connsiteY4" fmla="*/ 479420 h 978408"/>
                          <a:gd name="connsiteX5" fmla="*/ 1307592 w 1307592"/>
                          <a:gd name="connsiteY5" fmla="*/ 978408 h 978408"/>
                          <a:gd name="connsiteX6" fmla="*/ 897880 w 1307592"/>
                          <a:gd name="connsiteY6" fmla="*/ 978408 h 978408"/>
                          <a:gd name="connsiteX7" fmla="*/ 488168 w 1307592"/>
                          <a:gd name="connsiteY7" fmla="*/ 978408 h 978408"/>
                          <a:gd name="connsiteX8" fmla="*/ 0 w 1307592"/>
                          <a:gd name="connsiteY8" fmla="*/ 978408 h 978408"/>
                          <a:gd name="connsiteX9" fmla="*/ 0 w 1307592"/>
                          <a:gd name="connsiteY9" fmla="*/ 518556 h 978408"/>
                          <a:gd name="connsiteX10" fmla="*/ 0 w 1307592"/>
                          <a:gd name="connsiteY10" fmla="*/ 0 h 9784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307592" h="978408" extrusionOk="0">
                            <a:moveTo>
                              <a:pt x="0" y="0"/>
                            </a:moveTo>
                            <a:cubicBezTo>
                              <a:pt x="133699" y="-43237"/>
                              <a:pt x="239019" y="11361"/>
                              <a:pt x="422788" y="0"/>
                            </a:cubicBezTo>
                            <a:cubicBezTo>
                              <a:pt x="606557" y="-11361"/>
                              <a:pt x="724221" y="24135"/>
                              <a:pt x="819424" y="0"/>
                            </a:cubicBezTo>
                            <a:cubicBezTo>
                              <a:pt x="914627" y="-24135"/>
                              <a:pt x="1068875" y="5828"/>
                              <a:pt x="1307592" y="0"/>
                            </a:cubicBezTo>
                            <a:cubicBezTo>
                              <a:pt x="1318433" y="97771"/>
                              <a:pt x="1267263" y="377482"/>
                              <a:pt x="1307592" y="479420"/>
                            </a:cubicBezTo>
                            <a:cubicBezTo>
                              <a:pt x="1347921" y="581358"/>
                              <a:pt x="1272844" y="815926"/>
                              <a:pt x="1307592" y="978408"/>
                            </a:cubicBezTo>
                            <a:cubicBezTo>
                              <a:pt x="1180580" y="1008895"/>
                              <a:pt x="1024493" y="966199"/>
                              <a:pt x="897880" y="978408"/>
                            </a:cubicBezTo>
                            <a:cubicBezTo>
                              <a:pt x="771267" y="990617"/>
                              <a:pt x="657917" y="978345"/>
                              <a:pt x="488168" y="978408"/>
                            </a:cubicBezTo>
                            <a:cubicBezTo>
                              <a:pt x="318419" y="978471"/>
                              <a:pt x="129190" y="927895"/>
                              <a:pt x="0" y="978408"/>
                            </a:cubicBezTo>
                            <a:cubicBezTo>
                              <a:pt x="-36707" y="874806"/>
                              <a:pt x="39173" y="718701"/>
                              <a:pt x="0" y="518556"/>
                            </a:cubicBezTo>
                            <a:cubicBezTo>
                              <a:pt x="-39173" y="318411"/>
                              <a:pt x="31324" y="15596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" name="Line 12">
                <a:extLst>
                  <a:ext uri="{FF2B5EF4-FFF2-40B4-BE49-F238E27FC236}">
                    <a16:creationId xmlns:a16="http://schemas.microsoft.com/office/drawing/2014/main" id="{A507C7A0-F811-D6DD-81DB-5B130DAB7DBC}"/>
                  </a:ext>
                </a:extLst>
              </p:cNvPr>
              <p:cNvSpPr/>
              <p:nvPr/>
            </p:nvSpPr>
            <p:spPr>
              <a:xfrm flipV="1">
                <a:off x="2969990" y="3182356"/>
                <a:ext cx="1845860" cy="202289"/>
              </a:xfrm>
              <a:prstGeom prst="line">
                <a:avLst/>
              </a:prstGeom>
              <a:ln w="31750">
                <a:solidFill>
                  <a:schemeClr val="bg1">
                    <a:lumMod val="65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99" name="Line 12">
                <a:extLst>
                  <a:ext uri="{FF2B5EF4-FFF2-40B4-BE49-F238E27FC236}">
                    <a16:creationId xmlns:a16="http://schemas.microsoft.com/office/drawing/2014/main" id="{5A96AD93-E137-B887-CC4A-73700B3581E1}"/>
                  </a:ext>
                </a:extLst>
              </p:cNvPr>
              <p:cNvSpPr/>
              <p:nvPr/>
            </p:nvSpPr>
            <p:spPr>
              <a:xfrm>
                <a:off x="2969991" y="3975980"/>
                <a:ext cx="1850137" cy="898619"/>
              </a:xfrm>
              <a:prstGeom prst="line">
                <a:avLst/>
              </a:prstGeom>
              <a:ln w="31750">
                <a:solidFill>
                  <a:schemeClr val="bg1">
                    <a:lumMod val="65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00" name="Line 12">
                <a:extLst>
                  <a:ext uri="{FF2B5EF4-FFF2-40B4-BE49-F238E27FC236}">
                    <a16:creationId xmlns:a16="http://schemas.microsoft.com/office/drawing/2014/main" id="{7CF0B484-CA98-D30F-290A-A0F34987A1AC}"/>
                  </a:ext>
                </a:extLst>
              </p:cNvPr>
              <p:cNvSpPr/>
              <p:nvPr/>
            </p:nvSpPr>
            <p:spPr>
              <a:xfrm flipV="1">
                <a:off x="3793174" y="3180362"/>
                <a:ext cx="3284796" cy="204284"/>
              </a:xfrm>
              <a:prstGeom prst="line">
                <a:avLst/>
              </a:prstGeom>
              <a:ln w="31750">
                <a:solidFill>
                  <a:schemeClr val="bg1">
                    <a:lumMod val="65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01" name="Line 12">
                <a:extLst>
                  <a:ext uri="{FF2B5EF4-FFF2-40B4-BE49-F238E27FC236}">
                    <a16:creationId xmlns:a16="http://schemas.microsoft.com/office/drawing/2014/main" id="{C9E606A5-E64A-46DB-5C56-705419676927}"/>
                  </a:ext>
                </a:extLst>
              </p:cNvPr>
              <p:cNvSpPr/>
              <p:nvPr/>
            </p:nvSpPr>
            <p:spPr>
              <a:xfrm>
                <a:off x="3788864" y="3989187"/>
                <a:ext cx="3304299" cy="859493"/>
              </a:xfrm>
              <a:prstGeom prst="line">
                <a:avLst/>
              </a:prstGeom>
              <a:ln w="31750">
                <a:solidFill>
                  <a:schemeClr val="bg1">
                    <a:lumMod val="65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B1738F5C-724E-DCCE-CFC1-D5D6A6537164}"/>
                  </a:ext>
                </a:extLst>
              </p:cNvPr>
              <p:cNvSpPr/>
              <p:nvPr/>
            </p:nvSpPr>
            <p:spPr>
              <a:xfrm>
                <a:off x="7101920" y="3720612"/>
                <a:ext cx="213892" cy="761526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B888D137-5FD9-18D1-BDCA-A90576BF239B}"/>
                  </a:ext>
                </a:extLst>
              </p:cNvPr>
              <p:cNvSpPr/>
              <p:nvPr/>
            </p:nvSpPr>
            <p:spPr>
              <a:xfrm>
                <a:off x="7269251" y="4445481"/>
                <a:ext cx="328223" cy="272867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632DA855-3293-DC6E-B937-2177008C044A}"/>
                  </a:ext>
                </a:extLst>
              </p:cNvPr>
              <p:cNvSpPr/>
              <p:nvPr/>
            </p:nvSpPr>
            <p:spPr>
              <a:xfrm>
                <a:off x="9859808" y="4327371"/>
                <a:ext cx="328223" cy="272867"/>
              </a:xfrm>
              <a:prstGeom prst="ellipse">
                <a:avLst/>
              </a:prstGeom>
              <a:noFill/>
              <a:ln w="38100">
                <a:solidFill>
                  <a:srgbClr val="00FA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DE476B3E-5EBE-BF5F-CFF1-A4A86B733B11}"/>
                  </a:ext>
                </a:extLst>
              </p:cNvPr>
              <p:cNvSpPr/>
              <p:nvPr/>
            </p:nvSpPr>
            <p:spPr>
              <a:xfrm>
                <a:off x="7842588" y="4185340"/>
                <a:ext cx="328223" cy="115761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14241616-D9C7-F3AC-7B61-13E18496BC2A}"/>
                  </a:ext>
                </a:extLst>
              </p:cNvPr>
              <p:cNvSpPr/>
              <p:nvPr/>
            </p:nvSpPr>
            <p:spPr>
              <a:xfrm>
                <a:off x="10490138" y="4109059"/>
                <a:ext cx="328223" cy="115761"/>
              </a:xfrm>
              <a:prstGeom prst="ellipse">
                <a:avLst/>
              </a:prstGeom>
              <a:noFill/>
              <a:ln w="38100">
                <a:solidFill>
                  <a:srgbClr val="00FA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4F65059D-2E09-AB5D-88F1-91EE013192CF}"/>
                  </a:ext>
                </a:extLst>
              </p:cNvPr>
              <p:cNvSpPr/>
              <p:nvPr/>
            </p:nvSpPr>
            <p:spPr>
              <a:xfrm>
                <a:off x="8199485" y="4109441"/>
                <a:ext cx="328223" cy="115761"/>
              </a:xfrm>
              <a:prstGeom prst="ellipse">
                <a:avLst/>
              </a:prstGeom>
              <a:noFill/>
              <a:ln w="38100">
                <a:solidFill>
                  <a:srgbClr val="00FA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019E4B51-84CB-562E-CA4E-09484FA44832}"/>
                  </a:ext>
                </a:extLst>
              </p:cNvPr>
              <p:cNvCxnSpPr>
                <a:cxnSpLocks/>
                <a:stCxn id="107" idx="4"/>
                <a:endCxn id="105" idx="4"/>
              </p:cNvCxnSpPr>
              <p:nvPr/>
            </p:nvCxnSpPr>
            <p:spPr>
              <a:xfrm flipH="1">
                <a:off x="8006700" y="4225202"/>
                <a:ext cx="356897" cy="75898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D421B7E3-8D97-0455-1611-5B361E35225A}"/>
                  </a:ext>
                </a:extLst>
              </p:cNvPr>
              <p:cNvSpPr/>
              <p:nvPr/>
            </p:nvSpPr>
            <p:spPr>
              <a:xfrm>
                <a:off x="7569583" y="4327044"/>
                <a:ext cx="328223" cy="272867"/>
              </a:xfrm>
              <a:prstGeom prst="ellipse">
                <a:avLst/>
              </a:prstGeom>
              <a:noFill/>
              <a:ln w="38100">
                <a:solidFill>
                  <a:srgbClr val="00FA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5F8A7CCD-AB8C-F747-C4E5-CCDBF0EC50B0}"/>
                  </a:ext>
                </a:extLst>
              </p:cNvPr>
              <p:cNvCxnSpPr>
                <a:cxnSpLocks/>
                <a:stCxn id="109" idx="4"/>
                <a:endCxn id="103" idx="4"/>
              </p:cNvCxnSpPr>
              <p:nvPr/>
            </p:nvCxnSpPr>
            <p:spPr>
              <a:xfrm flipH="1">
                <a:off x="7433363" y="4599911"/>
                <a:ext cx="300332" cy="118437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2DCFA643-71F0-BE40-0716-6F96B8A2D735}"/>
                  </a:ext>
                </a:extLst>
              </p:cNvPr>
              <p:cNvSpPr/>
              <p:nvPr/>
            </p:nvSpPr>
            <p:spPr>
              <a:xfrm>
                <a:off x="5279029" y="4327044"/>
                <a:ext cx="328223" cy="272867"/>
              </a:xfrm>
              <a:prstGeom prst="ellipse">
                <a:avLst/>
              </a:prstGeom>
              <a:noFill/>
              <a:ln w="38100">
                <a:solidFill>
                  <a:srgbClr val="00FA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B5EA7D3D-EEA6-A7CC-204A-A07670C7CA34}"/>
                  </a:ext>
                </a:extLst>
              </p:cNvPr>
              <p:cNvSpPr/>
              <p:nvPr/>
            </p:nvSpPr>
            <p:spPr>
              <a:xfrm>
                <a:off x="5908931" y="4109441"/>
                <a:ext cx="328223" cy="115761"/>
              </a:xfrm>
              <a:prstGeom prst="ellipse">
                <a:avLst/>
              </a:prstGeom>
              <a:noFill/>
              <a:ln w="38100">
                <a:solidFill>
                  <a:srgbClr val="00FA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7F5E5ED-411E-A684-BB97-D701E7FA1994}"/>
                </a:ext>
              </a:extLst>
            </p:cNvPr>
            <p:cNvPicPr>
              <a:picLocks/>
            </p:cNvPicPr>
            <p:nvPr/>
          </p:nvPicPr>
          <p:blipFill>
            <a:blip r:embed="rId5">
              <a:clrChange>
                <a:clrFrom>
                  <a:srgbClr val="1E1E1E"/>
                </a:clrFrom>
                <a:clrTo>
                  <a:srgbClr val="1E1E1E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V="1">
              <a:off x="10983600" y="3834000"/>
              <a:ext cx="1145277" cy="1097335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8CA8F25-DC89-6448-7758-B0A4868C0EFB}"/>
              </a:ext>
            </a:extLst>
          </p:cNvPr>
          <p:cNvGrpSpPr/>
          <p:nvPr/>
        </p:nvGrpSpPr>
        <p:grpSpPr>
          <a:xfrm>
            <a:off x="1519692" y="3832664"/>
            <a:ext cx="10595212" cy="144000"/>
            <a:chOff x="1140783" y="6602228"/>
            <a:chExt cx="10595212" cy="144000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F6C6402-FCF4-D608-D3C8-8CCC406B3C12}"/>
                </a:ext>
              </a:extLst>
            </p:cNvPr>
            <p:cNvSpPr txBox="1"/>
            <p:nvPr/>
          </p:nvSpPr>
          <p:spPr>
            <a:xfrm>
              <a:off x="5520389" y="6602228"/>
              <a:ext cx="2520000" cy="144000"/>
            </a:xfrm>
            <a:prstGeom prst="rect">
              <a:avLst/>
            </a:prstGeom>
            <a:solidFill>
              <a:srgbClr val="000083"/>
            </a:solidFill>
          </p:spPr>
          <p:txBody>
            <a:bodyPr wrap="square" numCol="1" rtlCol="0" anchor="ctr">
              <a:spAutoFit/>
            </a:bodyPr>
            <a:lstStyle/>
            <a:p>
              <a:pPr algn="ctr"/>
              <a:r>
                <a:rPr lang="en-US" sz="950" b="0" i="0" dirty="0">
                  <a:solidFill>
                    <a:srgbClr val="00FA00"/>
                  </a:solidFill>
                  <a:effectLst/>
                </a:rPr>
                <a:t>Dotted green circle: Ground truth reflections</a:t>
              </a:r>
              <a:endParaRPr lang="en-US" sz="950" dirty="0">
                <a:solidFill>
                  <a:srgbClr val="00FA00"/>
                </a:solidFill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9C3A309-76E4-DC68-30DD-0016EAEECB8B}"/>
                </a:ext>
              </a:extLst>
            </p:cNvPr>
            <p:cNvSpPr txBox="1"/>
            <p:nvPr/>
          </p:nvSpPr>
          <p:spPr>
            <a:xfrm>
              <a:off x="3402586" y="6602228"/>
              <a:ext cx="2160000" cy="144000"/>
            </a:xfrm>
            <a:prstGeom prst="rect">
              <a:avLst/>
            </a:prstGeom>
            <a:solidFill>
              <a:srgbClr val="000083"/>
            </a:solidFill>
          </p:spPr>
          <p:txBody>
            <a:bodyPr wrap="square" numCol="1" rtlCol="0" anchor="ctr">
              <a:spAutoFit/>
            </a:bodyPr>
            <a:lstStyle/>
            <a:p>
              <a:pPr algn="ctr"/>
              <a:r>
                <a:rPr lang="en-US" sz="950" dirty="0">
                  <a:solidFill>
                    <a:schemeClr val="bg1">
                      <a:lumMod val="65000"/>
                    </a:schemeClr>
                  </a:solidFill>
                </a:rPr>
                <a:t>D</a:t>
              </a:r>
              <a:r>
                <a:rPr lang="en-US" sz="950" b="0" i="0" dirty="0">
                  <a:solidFill>
                    <a:schemeClr val="bg1">
                      <a:lumMod val="65000"/>
                    </a:schemeClr>
                  </a:solidFill>
                  <a:effectLst/>
                </a:rPr>
                <a:t>otted gray: Zoomed-in region of car</a:t>
              </a:r>
              <a:endParaRPr lang="en-US" sz="950" dirty="0">
                <a:solidFill>
                  <a:srgbClr val="00FA00"/>
                </a:solidFill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A08E8700-3973-E0BE-1B08-8EE7936B5016}"/>
                </a:ext>
              </a:extLst>
            </p:cNvPr>
            <p:cNvSpPr txBox="1"/>
            <p:nvPr/>
          </p:nvSpPr>
          <p:spPr>
            <a:xfrm>
              <a:off x="9971995" y="6602228"/>
              <a:ext cx="1764000" cy="144000"/>
            </a:xfrm>
            <a:prstGeom prst="rect">
              <a:avLst/>
            </a:prstGeom>
            <a:solidFill>
              <a:srgbClr val="000083"/>
            </a:solidFill>
          </p:spPr>
          <p:txBody>
            <a:bodyPr wrap="square" numCol="1" rtlCol="0" anchor="ctr">
              <a:spAutoFit/>
            </a:bodyPr>
            <a:lstStyle/>
            <a:p>
              <a:pPr algn="ctr"/>
              <a:r>
                <a:rPr lang="en-US" sz="950" dirty="0">
                  <a:solidFill>
                    <a:srgbClr val="FF0000"/>
                  </a:solidFill>
                </a:rPr>
                <a:t>Red: Predicted bounding box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0D2BE45C-2DE1-A4B6-1C06-6C23B20CCDC1}"/>
                </a:ext>
              </a:extLst>
            </p:cNvPr>
            <p:cNvSpPr txBox="1"/>
            <p:nvPr/>
          </p:nvSpPr>
          <p:spPr>
            <a:xfrm>
              <a:off x="7998192" y="6602228"/>
              <a:ext cx="2015999" cy="144000"/>
            </a:xfrm>
            <a:prstGeom prst="rect">
              <a:avLst/>
            </a:prstGeom>
            <a:solidFill>
              <a:srgbClr val="000083"/>
            </a:solidFill>
          </p:spPr>
          <p:txBody>
            <a:bodyPr wrap="square" numCol="1" rtlCol="0" anchor="ctr">
              <a:spAutoFit/>
            </a:bodyPr>
            <a:lstStyle/>
            <a:p>
              <a:pPr algn="ctr"/>
              <a:r>
                <a:rPr lang="en-US" sz="950" b="0" i="0" dirty="0">
                  <a:solidFill>
                    <a:srgbClr val="FFFF00"/>
                  </a:solidFill>
                  <a:effectLst/>
                </a:rPr>
                <a:t>Yellow circle: Smeared reflections</a:t>
              </a:r>
              <a:endParaRPr lang="en-US" sz="950" dirty="0">
                <a:solidFill>
                  <a:srgbClr val="00FA00"/>
                </a:solidFill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684DE223-879C-A37C-D5A9-CD1A19B627E4}"/>
                </a:ext>
              </a:extLst>
            </p:cNvPr>
            <p:cNvSpPr txBox="1"/>
            <p:nvPr/>
          </p:nvSpPr>
          <p:spPr>
            <a:xfrm>
              <a:off x="1140783" y="6602228"/>
              <a:ext cx="2304000" cy="144000"/>
            </a:xfrm>
            <a:prstGeom prst="rect">
              <a:avLst/>
            </a:prstGeom>
            <a:solidFill>
              <a:srgbClr val="000083"/>
            </a:solidFill>
          </p:spPr>
          <p:txBody>
            <a:bodyPr wrap="square" numCol="1" rtlCol="0" anchor="ctr">
              <a:spAutoFit/>
            </a:bodyPr>
            <a:lstStyle/>
            <a:p>
              <a:pPr algn="ctr"/>
              <a:r>
                <a:rPr lang="en-US" sz="950" dirty="0">
                  <a:solidFill>
                    <a:schemeClr val="bg1"/>
                  </a:solidFill>
                </a:rPr>
                <a:t>C</a:t>
              </a:r>
              <a:r>
                <a:rPr lang="en-US" sz="950" b="0" i="0" dirty="0">
                  <a:solidFill>
                    <a:schemeClr val="bg1"/>
                  </a:solidFill>
                  <a:effectLst/>
                </a:rPr>
                <a:t>ar silhouette: ground truth car location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9F10401-E8CD-192E-6691-8A3B66CEDDD7}"/>
              </a:ext>
            </a:extLst>
          </p:cNvPr>
          <p:cNvGrpSpPr/>
          <p:nvPr/>
        </p:nvGrpSpPr>
        <p:grpSpPr>
          <a:xfrm>
            <a:off x="78057" y="1607404"/>
            <a:ext cx="1292462" cy="1583160"/>
            <a:chOff x="4373837" y="3715162"/>
            <a:chExt cx="1978673" cy="2423713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EBE34CC2-484C-270F-B4C1-96809289D906}"/>
                </a:ext>
              </a:extLst>
            </p:cNvPr>
            <p:cNvSpPr txBox="1"/>
            <p:nvPr/>
          </p:nvSpPr>
          <p:spPr>
            <a:xfrm>
              <a:off x="4437734" y="5337860"/>
              <a:ext cx="1850874" cy="801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Cascaded </a:t>
              </a:r>
            </a:p>
            <a:p>
              <a:pPr algn="ctr"/>
              <a:r>
                <a:rPr lang="en-US" sz="1400" dirty="0"/>
                <a:t>MIMO Radar</a:t>
              </a:r>
            </a:p>
          </p:txBody>
        </p:sp>
        <p:pic>
          <p:nvPicPr>
            <p:cNvPr id="121" name="Picture 120" descr="A picture containing qr code&#10;&#10;Description automatically generated">
              <a:extLst>
                <a:ext uri="{FF2B5EF4-FFF2-40B4-BE49-F238E27FC236}">
                  <a16:creationId xmlns:a16="http://schemas.microsoft.com/office/drawing/2014/main" id="{F883F2A9-8EA7-0474-FBA3-C262A031F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6" b="6649"/>
            <a:stretch/>
          </p:blipFill>
          <p:spPr>
            <a:xfrm>
              <a:off x="4373837" y="3715162"/>
              <a:ext cx="1978673" cy="16526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6678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 190">
            <a:extLst>
              <a:ext uri="{FF2B5EF4-FFF2-40B4-BE49-F238E27FC236}">
                <a16:creationId xmlns:a16="http://schemas.microsoft.com/office/drawing/2014/main" id="{FC3AFAF9-F58C-BC86-7F5B-D52DBC52DFF9}"/>
              </a:ext>
            </a:extLst>
          </p:cNvPr>
          <p:cNvGrpSpPr/>
          <p:nvPr/>
        </p:nvGrpSpPr>
        <p:grpSpPr>
          <a:xfrm>
            <a:off x="8831291" y="4661352"/>
            <a:ext cx="2962670" cy="2055466"/>
            <a:chOff x="3881838" y="3715162"/>
            <a:chExt cx="2962670" cy="2055466"/>
          </a:xfrm>
        </p:grpSpPr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95F48345-5EF9-D84C-2E69-D6E33DBF4935}"/>
                </a:ext>
              </a:extLst>
            </p:cNvPr>
            <p:cNvSpPr txBox="1"/>
            <p:nvPr/>
          </p:nvSpPr>
          <p:spPr>
            <a:xfrm>
              <a:off x="3881838" y="5370518"/>
              <a:ext cx="29626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Cascaded MIMO Radar</a:t>
              </a:r>
            </a:p>
          </p:txBody>
        </p:sp>
        <p:pic>
          <p:nvPicPr>
            <p:cNvPr id="193" name="Picture 192" descr="A picture containing qr code&#10;&#10;Description automatically generated">
              <a:extLst>
                <a:ext uri="{FF2B5EF4-FFF2-40B4-BE49-F238E27FC236}">
                  <a16:creationId xmlns:a16="http://schemas.microsoft.com/office/drawing/2014/main" id="{9D298B94-D11C-0738-FA9C-5B04E570A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6" b="6649"/>
            <a:stretch/>
          </p:blipFill>
          <p:spPr>
            <a:xfrm>
              <a:off x="4373837" y="3715162"/>
              <a:ext cx="1978673" cy="165266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9752E4E-3EE7-418C-FE3A-BEAF450F2092}"/>
              </a:ext>
            </a:extLst>
          </p:cNvPr>
          <p:cNvGrpSpPr/>
          <p:nvPr/>
        </p:nvGrpSpPr>
        <p:grpSpPr>
          <a:xfrm>
            <a:off x="43542" y="74819"/>
            <a:ext cx="7335278" cy="4003049"/>
            <a:chOff x="43542" y="74819"/>
            <a:chExt cx="7335278" cy="4003049"/>
          </a:xfrm>
        </p:grpSpPr>
        <p:sp>
          <p:nvSpPr>
            <p:cNvPr id="259" name="CustomShape 1">
              <a:extLst>
                <a:ext uri="{FF2B5EF4-FFF2-40B4-BE49-F238E27FC236}">
                  <a16:creationId xmlns:a16="http://schemas.microsoft.com/office/drawing/2014/main" id="{89095498-BC2E-D16A-15E8-BF4A149A53D4}"/>
                </a:ext>
              </a:extLst>
            </p:cNvPr>
            <p:cNvSpPr/>
            <p:nvPr/>
          </p:nvSpPr>
          <p:spPr>
            <a:xfrm>
              <a:off x="44053" y="74819"/>
              <a:ext cx="2550716" cy="4171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24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Scene</a:t>
              </a:r>
              <a:endParaRPr lang="en-US" sz="2400" b="1" strike="noStrike" spc="-1" dirty="0">
                <a:latin typeface="Arial"/>
              </a:endParaRPr>
            </a:p>
          </p:txBody>
        </p:sp>
        <p:sp>
          <p:nvSpPr>
            <p:cNvPr id="263" name="CustomShape 8">
              <a:extLst>
                <a:ext uri="{FF2B5EF4-FFF2-40B4-BE49-F238E27FC236}">
                  <a16:creationId xmlns:a16="http://schemas.microsoft.com/office/drawing/2014/main" id="{154FAF89-0115-215E-35C8-3C38550815A2}"/>
                </a:ext>
              </a:extLst>
            </p:cNvPr>
            <p:cNvSpPr/>
            <p:nvPr/>
          </p:nvSpPr>
          <p:spPr>
            <a:xfrm>
              <a:off x="3826295" y="74819"/>
              <a:ext cx="2370505" cy="4240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2400" b="1" strike="noStrike" spc="-1" dirty="0">
                  <a:latin typeface="Arial"/>
                  <a:ea typeface="DejaVu Sans"/>
                </a:rPr>
                <a:t>Low-Resolution Radar</a:t>
              </a:r>
              <a:endParaRPr lang="en-US" sz="2400" b="1" strike="noStrike" spc="-1" dirty="0">
                <a:latin typeface="Arial"/>
              </a:endParaRPr>
            </a:p>
          </p:txBody>
        </p:sp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id="{DBCB198F-2689-8DC9-FFC0-5CD520250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5399" y="506326"/>
              <a:ext cx="2376984" cy="1787965"/>
            </a:xfrm>
            <a:prstGeom prst="rect">
              <a:avLst/>
            </a:prstGeom>
          </p:spPr>
        </p:pic>
        <p:pic>
          <p:nvPicPr>
            <p:cNvPr id="251" name="Picture 250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73DC2A02-0005-E2D0-2BD0-C6B7B632A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9352" y="506326"/>
              <a:ext cx="2376984" cy="1787965"/>
            </a:xfrm>
            <a:prstGeom prst="rect">
              <a:avLst/>
            </a:prstGeom>
          </p:spPr>
        </p:pic>
        <p:pic>
          <p:nvPicPr>
            <p:cNvPr id="252" name="Picture 251">
              <a:extLst>
                <a:ext uri="{FF2B5EF4-FFF2-40B4-BE49-F238E27FC236}">
                  <a16:creationId xmlns:a16="http://schemas.microsoft.com/office/drawing/2014/main" id="{DAED5259-285A-34CB-D108-0D4E34E2BE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72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081"/>
            <a:stretch/>
          </p:blipFill>
          <p:spPr>
            <a:xfrm>
              <a:off x="43542" y="502920"/>
              <a:ext cx="2572116" cy="1787965"/>
            </a:xfrm>
            <a:prstGeom prst="rect">
              <a:avLst/>
            </a:prstGeom>
          </p:spPr>
        </p:pic>
        <p:pic>
          <p:nvPicPr>
            <p:cNvPr id="253" name="Picture 252" descr="A picture containing text, sky, outdoor, light&#10;&#10;Description automatically generated">
              <a:extLst>
                <a:ext uri="{FF2B5EF4-FFF2-40B4-BE49-F238E27FC236}">
                  <a16:creationId xmlns:a16="http://schemas.microsoft.com/office/drawing/2014/main" id="{E0698A79-4C01-F11B-E209-3BA95B968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72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9071"/>
            <a:stretch/>
          </p:blipFill>
          <p:spPr>
            <a:xfrm>
              <a:off x="45017" y="2289696"/>
              <a:ext cx="2572368" cy="1787965"/>
            </a:xfrm>
            <a:prstGeom prst="rect">
              <a:avLst/>
            </a:prstGeom>
          </p:spPr>
        </p:pic>
        <p:pic>
          <p:nvPicPr>
            <p:cNvPr id="254" name="Picture 253">
              <a:extLst>
                <a:ext uri="{FF2B5EF4-FFF2-40B4-BE49-F238E27FC236}">
                  <a16:creationId xmlns:a16="http://schemas.microsoft.com/office/drawing/2014/main" id="{87FBB78E-216A-8326-EC5A-682DEA3DD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2324" y="499035"/>
              <a:ext cx="2376007" cy="1787965"/>
            </a:xfrm>
            <a:prstGeom prst="rect">
              <a:avLst/>
            </a:prstGeom>
          </p:spPr>
        </p:pic>
        <p:pic>
          <p:nvPicPr>
            <p:cNvPr id="256" name="Picture 255" descr="A picture containing outdoor object, laser&#10;&#10;Description automatically generated">
              <a:extLst>
                <a:ext uri="{FF2B5EF4-FFF2-40B4-BE49-F238E27FC236}">
                  <a16:creationId xmlns:a16="http://schemas.microsoft.com/office/drawing/2014/main" id="{ECA9A108-9F4F-3AE6-8120-9576DB35F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1836" y="2289903"/>
              <a:ext cx="2376984" cy="1787965"/>
            </a:xfrm>
            <a:prstGeom prst="rect">
              <a:avLst/>
            </a:prstGeom>
          </p:spPr>
        </p:pic>
        <p:pic>
          <p:nvPicPr>
            <p:cNvPr id="257" name="Picture 256">
              <a:extLst>
                <a:ext uri="{FF2B5EF4-FFF2-40B4-BE49-F238E27FC236}">
                  <a16:creationId xmlns:a16="http://schemas.microsoft.com/office/drawing/2014/main" id="{6D2032D9-633E-384E-FD10-838061BD3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15399" y="499035"/>
              <a:ext cx="2376007" cy="1787965"/>
            </a:xfrm>
            <a:prstGeom prst="rect">
              <a:avLst/>
            </a:prstGeom>
          </p:spPr>
        </p:pic>
        <p:pic>
          <p:nvPicPr>
            <p:cNvPr id="258" name="Picture 257" descr="A picture containing electronics&#10;&#10;Description automatically generated">
              <a:extLst>
                <a:ext uri="{FF2B5EF4-FFF2-40B4-BE49-F238E27FC236}">
                  <a16:creationId xmlns:a16="http://schemas.microsoft.com/office/drawing/2014/main" id="{5CF7BAD1-D144-85D0-C450-75205B9F0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7882" y="2289903"/>
              <a:ext cx="2376984" cy="1787965"/>
            </a:xfrm>
            <a:prstGeom prst="rect">
              <a:avLst/>
            </a:prstGeom>
          </p:spPr>
        </p:pic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ADE882BF-025A-214E-C6B3-406CA04F3CBD}"/>
                </a:ext>
              </a:extLst>
            </p:cNvPr>
            <p:cNvPicPr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15895" y="2289696"/>
              <a:ext cx="2376007" cy="1787965"/>
            </a:xfrm>
            <a:prstGeom prst="rect">
              <a:avLst/>
            </a:prstGeom>
          </p:spPr>
        </p:pic>
        <p:pic>
          <p:nvPicPr>
            <p:cNvPr id="261" name="Picture 260">
              <a:extLst>
                <a:ext uri="{FF2B5EF4-FFF2-40B4-BE49-F238E27FC236}">
                  <a16:creationId xmlns:a16="http://schemas.microsoft.com/office/drawing/2014/main" id="{51CDFBB1-8840-017B-C56D-6DC0807820B6}"/>
                </a:ext>
              </a:extLst>
            </p:cNvPr>
            <p:cNvPicPr>
              <a:picLocks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9849" y="2289696"/>
              <a:ext cx="2376007" cy="1787965"/>
            </a:xfrm>
            <a:prstGeom prst="rect">
              <a:avLst/>
            </a:prstGeom>
          </p:spPr>
        </p:pic>
        <p:sp>
          <p:nvSpPr>
            <p:cNvPr id="266" name="CustomShape 11">
              <a:extLst>
                <a:ext uri="{FF2B5EF4-FFF2-40B4-BE49-F238E27FC236}">
                  <a16:creationId xmlns:a16="http://schemas.microsoft.com/office/drawing/2014/main" id="{FC2050F6-285E-AB53-1920-C665D36C2257}"/>
                </a:ext>
              </a:extLst>
            </p:cNvPr>
            <p:cNvSpPr/>
            <p:nvPr/>
          </p:nvSpPr>
          <p:spPr>
            <a:xfrm>
              <a:off x="3167127" y="2630693"/>
              <a:ext cx="852264" cy="637707"/>
            </a:xfrm>
            <a:prstGeom prst="rect">
              <a:avLst/>
            </a:prstGeom>
            <a:noFill/>
            <a:ln w="31750">
              <a:solidFill>
                <a:schemeClr val="bg1">
                  <a:lumMod val="65000"/>
                </a:schemeClr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307592"/>
                        <a:gd name="connsiteY0" fmla="*/ 0 h 978408"/>
                        <a:gd name="connsiteX1" fmla="*/ 422788 w 1307592"/>
                        <a:gd name="connsiteY1" fmla="*/ 0 h 978408"/>
                        <a:gd name="connsiteX2" fmla="*/ 819424 w 1307592"/>
                        <a:gd name="connsiteY2" fmla="*/ 0 h 978408"/>
                        <a:gd name="connsiteX3" fmla="*/ 1307592 w 1307592"/>
                        <a:gd name="connsiteY3" fmla="*/ 0 h 978408"/>
                        <a:gd name="connsiteX4" fmla="*/ 1307592 w 1307592"/>
                        <a:gd name="connsiteY4" fmla="*/ 479420 h 978408"/>
                        <a:gd name="connsiteX5" fmla="*/ 1307592 w 1307592"/>
                        <a:gd name="connsiteY5" fmla="*/ 978408 h 978408"/>
                        <a:gd name="connsiteX6" fmla="*/ 897880 w 1307592"/>
                        <a:gd name="connsiteY6" fmla="*/ 978408 h 978408"/>
                        <a:gd name="connsiteX7" fmla="*/ 488168 w 1307592"/>
                        <a:gd name="connsiteY7" fmla="*/ 978408 h 978408"/>
                        <a:gd name="connsiteX8" fmla="*/ 0 w 1307592"/>
                        <a:gd name="connsiteY8" fmla="*/ 978408 h 978408"/>
                        <a:gd name="connsiteX9" fmla="*/ 0 w 1307592"/>
                        <a:gd name="connsiteY9" fmla="*/ 518556 h 978408"/>
                        <a:gd name="connsiteX10" fmla="*/ 0 w 1307592"/>
                        <a:gd name="connsiteY10" fmla="*/ 0 h 97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07592" h="978408" extrusionOk="0">
                          <a:moveTo>
                            <a:pt x="0" y="0"/>
                          </a:moveTo>
                          <a:cubicBezTo>
                            <a:pt x="133699" y="-43237"/>
                            <a:pt x="239019" y="11361"/>
                            <a:pt x="422788" y="0"/>
                          </a:cubicBezTo>
                          <a:cubicBezTo>
                            <a:pt x="606557" y="-11361"/>
                            <a:pt x="724221" y="24135"/>
                            <a:pt x="819424" y="0"/>
                          </a:cubicBezTo>
                          <a:cubicBezTo>
                            <a:pt x="914627" y="-24135"/>
                            <a:pt x="1068875" y="5828"/>
                            <a:pt x="1307592" y="0"/>
                          </a:cubicBezTo>
                          <a:cubicBezTo>
                            <a:pt x="1318433" y="97771"/>
                            <a:pt x="1267263" y="377482"/>
                            <a:pt x="1307592" y="479420"/>
                          </a:cubicBezTo>
                          <a:cubicBezTo>
                            <a:pt x="1347921" y="581358"/>
                            <a:pt x="1272844" y="815926"/>
                            <a:pt x="1307592" y="978408"/>
                          </a:cubicBezTo>
                          <a:cubicBezTo>
                            <a:pt x="1180580" y="1008895"/>
                            <a:pt x="1024493" y="966199"/>
                            <a:pt x="897880" y="978408"/>
                          </a:cubicBezTo>
                          <a:cubicBezTo>
                            <a:pt x="771267" y="990617"/>
                            <a:pt x="657917" y="978345"/>
                            <a:pt x="488168" y="978408"/>
                          </a:cubicBezTo>
                          <a:cubicBezTo>
                            <a:pt x="318419" y="978471"/>
                            <a:pt x="129190" y="927895"/>
                            <a:pt x="0" y="978408"/>
                          </a:cubicBezTo>
                          <a:cubicBezTo>
                            <a:pt x="-36707" y="874806"/>
                            <a:pt x="39173" y="718701"/>
                            <a:pt x="0" y="518556"/>
                          </a:cubicBezTo>
                          <a:cubicBezTo>
                            <a:pt x="-39173" y="318411"/>
                            <a:pt x="31324" y="1559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3" name="CustomShape 11">
              <a:extLst>
                <a:ext uri="{FF2B5EF4-FFF2-40B4-BE49-F238E27FC236}">
                  <a16:creationId xmlns:a16="http://schemas.microsoft.com/office/drawing/2014/main" id="{8589C39C-C45F-F0F7-0B37-C972C0E4F181}"/>
                </a:ext>
              </a:extLst>
            </p:cNvPr>
            <p:cNvSpPr/>
            <p:nvPr/>
          </p:nvSpPr>
          <p:spPr>
            <a:xfrm>
              <a:off x="3080219" y="713591"/>
              <a:ext cx="852264" cy="637707"/>
            </a:xfrm>
            <a:prstGeom prst="rect">
              <a:avLst/>
            </a:prstGeom>
            <a:noFill/>
            <a:ln w="31750">
              <a:solidFill>
                <a:schemeClr val="bg1">
                  <a:lumMod val="65000"/>
                </a:schemeClr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307592"/>
                        <a:gd name="connsiteY0" fmla="*/ 0 h 978408"/>
                        <a:gd name="connsiteX1" fmla="*/ 422788 w 1307592"/>
                        <a:gd name="connsiteY1" fmla="*/ 0 h 978408"/>
                        <a:gd name="connsiteX2" fmla="*/ 819424 w 1307592"/>
                        <a:gd name="connsiteY2" fmla="*/ 0 h 978408"/>
                        <a:gd name="connsiteX3" fmla="*/ 1307592 w 1307592"/>
                        <a:gd name="connsiteY3" fmla="*/ 0 h 978408"/>
                        <a:gd name="connsiteX4" fmla="*/ 1307592 w 1307592"/>
                        <a:gd name="connsiteY4" fmla="*/ 479420 h 978408"/>
                        <a:gd name="connsiteX5" fmla="*/ 1307592 w 1307592"/>
                        <a:gd name="connsiteY5" fmla="*/ 978408 h 978408"/>
                        <a:gd name="connsiteX6" fmla="*/ 897880 w 1307592"/>
                        <a:gd name="connsiteY6" fmla="*/ 978408 h 978408"/>
                        <a:gd name="connsiteX7" fmla="*/ 488168 w 1307592"/>
                        <a:gd name="connsiteY7" fmla="*/ 978408 h 978408"/>
                        <a:gd name="connsiteX8" fmla="*/ 0 w 1307592"/>
                        <a:gd name="connsiteY8" fmla="*/ 978408 h 978408"/>
                        <a:gd name="connsiteX9" fmla="*/ 0 w 1307592"/>
                        <a:gd name="connsiteY9" fmla="*/ 518556 h 978408"/>
                        <a:gd name="connsiteX10" fmla="*/ 0 w 1307592"/>
                        <a:gd name="connsiteY10" fmla="*/ 0 h 97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07592" h="978408" extrusionOk="0">
                          <a:moveTo>
                            <a:pt x="0" y="0"/>
                          </a:moveTo>
                          <a:cubicBezTo>
                            <a:pt x="133699" y="-43237"/>
                            <a:pt x="239019" y="11361"/>
                            <a:pt x="422788" y="0"/>
                          </a:cubicBezTo>
                          <a:cubicBezTo>
                            <a:pt x="606557" y="-11361"/>
                            <a:pt x="724221" y="24135"/>
                            <a:pt x="819424" y="0"/>
                          </a:cubicBezTo>
                          <a:cubicBezTo>
                            <a:pt x="914627" y="-24135"/>
                            <a:pt x="1068875" y="5828"/>
                            <a:pt x="1307592" y="0"/>
                          </a:cubicBezTo>
                          <a:cubicBezTo>
                            <a:pt x="1318433" y="97771"/>
                            <a:pt x="1267263" y="377482"/>
                            <a:pt x="1307592" y="479420"/>
                          </a:cubicBezTo>
                          <a:cubicBezTo>
                            <a:pt x="1347921" y="581358"/>
                            <a:pt x="1272844" y="815926"/>
                            <a:pt x="1307592" y="978408"/>
                          </a:cubicBezTo>
                          <a:cubicBezTo>
                            <a:pt x="1180580" y="1008895"/>
                            <a:pt x="1024493" y="966199"/>
                            <a:pt x="897880" y="978408"/>
                          </a:cubicBezTo>
                          <a:cubicBezTo>
                            <a:pt x="771267" y="990617"/>
                            <a:pt x="657917" y="978345"/>
                            <a:pt x="488168" y="978408"/>
                          </a:cubicBezTo>
                          <a:cubicBezTo>
                            <a:pt x="318419" y="978471"/>
                            <a:pt x="129190" y="927895"/>
                            <a:pt x="0" y="978408"/>
                          </a:cubicBezTo>
                          <a:cubicBezTo>
                            <a:pt x="-36707" y="874806"/>
                            <a:pt x="39173" y="718701"/>
                            <a:pt x="0" y="518556"/>
                          </a:cubicBezTo>
                          <a:cubicBezTo>
                            <a:pt x="-39173" y="318411"/>
                            <a:pt x="31324" y="1559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8" name="Line 12">
              <a:extLst>
                <a:ext uri="{FF2B5EF4-FFF2-40B4-BE49-F238E27FC236}">
                  <a16:creationId xmlns:a16="http://schemas.microsoft.com/office/drawing/2014/main" id="{DC7D6EE3-0E1B-81EA-3337-5928296B43E3}"/>
                </a:ext>
              </a:extLst>
            </p:cNvPr>
            <p:cNvSpPr/>
            <p:nvPr/>
          </p:nvSpPr>
          <p:spPr>
            <a:xfrm flipV="1">
              <a:off x="3931967" y="511568"/>
              <a:ext cx="1069380" cy="197083"/>
            </a:xfrm>
            <a:prstGeom prst="line">
              <a:avLst/>
            </a:prstGeom>
            <a:ln w="31750">
              <a:solidFill>
                <a:schemeClr val="bg1">
                  <a:lumMod val="65000"/>
                </a:schemeClr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79" name="Line 12">
              <a:extLst>
                <a:ext uri="{FF2B5EF4-FFF2-40B4-BE49-F238E27FC236}">
                  <a16:creationId xmlns:a16="http://schemas.microsoft.com/office/drawing/2014/main" id="{435792A3-7BFA-0EC2-377D-50E233119EEC}"/>
                </a:ext>
              </a:extLst>
            </p:cNvPr>
            <p:cNvSpPr/>
            <p:nvPr/>
          </p:nvSpPr>
          <p:spPr>
            <a:xfrm>
              <a:off x="3939005" y="1353994"/>
              <a:ext cx="1066793" cy="918819"/>
            </a:xfrm>
            <a:prstGeom prst="line">
              <a:avLst/>
            </a:prstGeom>
            <a:ln w="31750">
              <a:solidFill>
                <a:schemeClr val="bg1">
                  <a:lumMod val="65000"/>
                </a:schemeClr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64" name="CustomShape 10">
            <a:extLst>
              <a:ext uri="{FF2B5EF4-FFF2-40B4-BE49-F238E27FC236}">
                <a16:creationId xmlns:a16="http://schemas.microsoft.com/office/drawing/2014/main" id="{2E30ED5F-0BD3-61CC-AB80-C390BDCBFD5F}"/>
              </a:ext>
            </a:extLst>
          </p:cNvPr>
          <p:cNvSpPr/>
          <p:nvPr/>
        </p:nvSpPr>
        <p:spPr>
          <a:xfrm>
            <a:off x="7487789" y="74819"/>
            <a:ext cx="4530795" cy="4240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Radatron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++</a:t>
            </a:r>
            <a:endParaRPr lang="en-US" sz="2400" b="1" strike="noStrike" spc="-1" dirty="0">
              <a:latin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9D0679-ABD2-368D-D25D-CEF5087569C2}"/>
              </a:ext>
            </a:extLst>
          </p:cNvPr>
          <p:cNvGrpSpPr/>
          <p:nvPr/>
        </p:nvGrpSpPr>
        <p:grpSpPr>
          <a:xfrm>
            <a:off x="7377274" y="493476"/>
            <a:ext cx="4769454" cy="3589104"/>
            <a:chOff x="7377274" y="493476"/>
            <a:chExt cx="4769454" cy="3589104"/>
          </a:xfrm>
        </p:grpSpPr>
        <p:pic>
          <p:nvPicPr>
            <p:cNvPr id="247" name="Picture 246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F9D9FC29-FDA9-84FB-17AE-221B4992C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7260" y="506326"/>
              <a:ext cx="2376984" cy="1787965"/>
            </a:xfrm>
            <a:prstGeom prst="rect">
              <a:avLst/>
            </a:prstGeom>
          </p:spPr>
        </p:pic>
        <p:pic>
          <p:nvPicPr>
            <p:cNvPr id="248" name="Picture 247">
              <a:extLst>
                <a:ext uri="{FF2B5EF4-FFF2-40B4-BE49-F238E27FC236}">
                  <a16:creationId xmlns:a16="http://schemas.microsoft.com/office/drawing/2014/main" id="{30A1F46F-B67E-A67A-D137-C8B79BBE6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67260" y="499035"/>
              <a:ext cx="2376007" cy="1787965"/>
            </a:xfrm>
            <a:prstGeom prst="rect">
              <a:avLst/>
            </a:prstGeom>
          </p:spPr>
        </p:pic>
        <p:pic>
          <p:nvPicPr>
            <p:cNvPr id="255" name="Picture 254">
              <a:extLst>
                <a:ext uri="{FF2B5EF4-FFF2-40B4-BE49-F238E27FC236}">
                  <a16:creationId xmlns:a16="http://schemas.microsoft.com/office/drawing/2014/main" id="{D7D8140E-AC48-68E0-5DFA-BC4DD6D06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9744" y="2289903"/>
              <a:ext cx="2376984" cy="1787965"/>
            </a:xfrm>
            <a:prstGeom prst="rect">
              <a:avLst/>
            </a:prstGeom>
          </p:spPr>
        </p:pic>
        <p:pic>
          <p:nvPicPr>
            <p:cNvPr id="262" name="Picture 261">
              <a:extLst>
                <a:ext uri="{FF2B5EF4-FFF2-40B4-BE49-F238E27FC236}">
                  <a16:creationId xmlns:a16="http://schemas.microsoft.com/office/drawing/2014/main" id="{44CF4AB3-7028-C1F9-82A9-DC1363BF4FD2}"/>
                </a:ext>
              </a:extLst>
            </p:cNvPr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67757" y="2289696"/>
              <a:ext cx="2376007" cy="1787965"/>
            </a:xfrm>
            <a:prstGeom prst="rect">
              <a:avLst/>
            </a:prstGeom>
          </p:spPr>
        </p:pic>
        <p:pic>
          <p:nvPicPr>
            <p:cNvPr id="282" name="Picture 281" descr="A picture containing text, night&#10;&#10;Description automatically generated">
              <a:extLst>
                <a:ext uri="{FF2B5EF4-FFF2-40B4-BE49-F238E27FC236}">
                  <a16:creationId xmlns:a16="http://schemas.microsoft.com/office/drawing/2014/main" id="{6FEFB550-7759-B77C-7B13-6C8385DB5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2309" y="493476"/>
              <a:ext cx="2376984" cy="1787965"/>
            </a:xfrm>
            <a:prstGeom prst="rect">
              <a:avLst/>
            </a:prstGeom>
          </p:spPr>
        </p:pic>
        <p:pic>
          <p:nvPicPr>
            <p:cNvPr id="283" name="Picture 282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2131108D-B2EC-6BE0-6199-D6D3C6B3D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7274" y="2289579"/>
              <a:ext cx="2376984" cy="1787965"/>
            </a:xfrm>
            <a:prstGeom prst="rect">
              <a:avLst/>
            </a:prstGeom>
          </p:spPr>
        </p:pic>
        <p:pic>
          <p:nvPicPr>
            <p:cNvPr id="284" name="Picture 283">
              <a:extLst>
                <a:ext uri="{FF2B5EF4-FFF2-40B4-BE49-F238E27FC236}">
                  <a16:creationId xmlns:a16="http://schemas.microsoft.com/office/drawing/2014/main" id="{08427AEA-3C23-A5A0-234A-1656C5AC7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82309" y="494601"/>
              <a:ext cx="2376984" cy="1785713"/>
            </a:xfrm>
            <a:prstGeom prst="rect">
              <a:avLst/>
            </a:prstGeom>
          </p:spPr>
        </p:pic>
        <p:pic>
          <p:nvPicPr>
            <p:cNvPr id="285" name="Picture 284">
              <a:extLst>
                <a:ext uri="{FF2B5EF4-FFF2-40B4-BE49-F238E27FC236}">
                  <a16:creationId xmlns:a16="http://schemas.microsoft.com/office/drawing/2014/main" id="{5858C6C3-AF55-885E-B159-058D108A75D6}"/>
                </a:ext>
              </a:extLst>
            </p:cNvPr>
            <p:cNvPicPr>
              <a:picLocks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7764" y="2289372"/>
              <a:ext cx="2382974" cy="1793208"/>
            </a:xfrm>
            <a:prstGeom prst="rect">
              <a:avLst/>
            </a:prstGeom>
          </p:spPr>
        </p:pic>
        <p:sp>
          <p:nvSpPr>
            <p:cNvPr id="286" name="CustomShape 11">
              <a:extLst>
                <a:ext uri="{FF2B5EF4-FFF2-40B4-BE49-F238E27FC236}">
                  <a16:creationId xmlns:a16="http://schemas.microsoft.com/office/drawing/2014/main" id="{9B80EAAC-EDAA-EC1C-FB06-3D7DA6B87D90}"/>
                </a:ext>
              </a:extLst>
            </p:cNvPr>
            <p:cNvSpPr/>
            <p:nvPr/>
          </p:nvSpPr>
          <p:spPr>
            <a:xfrm>
              <a:off x="7928121" y="2632884"/>
              <a:ext cx="852264" cy="637707"/>
            </a:xfrm>
            <a:prstGeom prst="rect">
              <a:avLst/>
            </a:prstGeom>
            <a:noFill/>
            <a:ln w="31750">
              <a:solidFill>
                <a:schemeClr val="bg1">
                  <a:lumMod val="65000"/>
                </a:schemeClr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307592"/>
                        <a:gd name="connsiteY0" fmla="*/ 0 h 978408"/>
                        <a:gd name="connsiteX1" fmla="*/ 422788 w 1307592"/>
                        <a:gd name="connsiteY1" fmla="*/ 0 h 978408"/>
                        <a:gd name="connsiteX2" fmla="*/ 819424 w 1307592"/>
                        <a:gd name="connsiteY2" fmla="*/ 0 h 978408"/>
                        <a:gd name="connsiteX3" fmla="*/ 1307592 w 1307592"/>
                        <a:gd name="connsiteY3" fmla="*/ 0 h 978408"/>
                        <a:gd name="connsiteX4" fmla="*/ 1307592 w 1307592"/>
                        <a:gd name="connsiteY4" fmla="*/ 479420 h 978408"/>
                        <a:gd name="connsiteX5" fmla="*/ 1307592 w 1307592"/>
                        <a:gd name="connsiteY5" fmla="*/ 978408 h 978408"/>
                        <a:gd name="connsiteX6" fmla="*/ 897880 w 1307592"/>
                        <a:gd name="connsiteY6" fmla="*/ 978408 h 978408"/>
                        <a:gd name="connsiteX7" fmla="*/ 488168 w 1307592"/>
                        <a:gd name="connsiteY7" fmla="*/ 978408 h 978408"/>
                        <a:gd name="connsiteX8" fmla="*/ 0 w 1307592"/>
                        <a:gd name="connsiteY8" fmla="*/ 978408 h 978408"/>
                        <a:gd name="connsiteX9" fmla="*/ 0 w 1307592"/>
                        <a:gd name="connsiteY9" fmla="*/ 518556 h 978408"/>
                        <a:gd name="connsiteX10" fmla="*/ 0 w 1307592"/>
                        <a:gd name="connsiteY10" fmla="*/ 0 h 97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07592" h="978408" extrusionOk="0">
                          <a:moveTo>
                            <a:pt x="0" y="0"/>
                          </a:moveTo>
                          <a:cubicBezTo>
                            <a:pt x="133699" y="-43237"/>
                            <a:pt x="239019" y="11361"/>
                            <a:pt x="422788" y="0"/>
                          </a:cubicBezTo>
                          <a:cubicBezTo>
                            <a:pt x="606557" y="-11361"/>
                            <a:pt x="724221" y="24135"/>
                            <a:pt x="819424" y="0"/>
                          </a:cubicBezTo>
                          <a:cubicBezTo>
                            <a:pt x="914627" y="-24135"/>
                            <a:pt x="1068875" y="5828"/>
                            <a:pt x="1307592" y="0"/>
                          </a:cubicBezTo>
                          <a:cubicBezTo>
                            <a:pt x="1318433" y="97771"/>
                            <a:pt x="1267263" y="377482"/>
                            <a:pt x="1307592" y="479420"/>
                          </a:cubicBezTo>
                          <a:cubicBezTo>
                            <a:pt x="1347921" y="581358"/>
                            <a:pt x="1272844" y="815926"/>
                            <a:pt x="1307592" y="978408"/>
                          </a:cubicBezTo>
                          <a:cubicBezTo>
                            <a:pt x="1180580" y="1008895"/>
                            <a:pt x="1024493" y="966199"/>
                            <a:pt x="897880" y="978408"/>
                          </a:cubicBezTo>
                          <a:cubicBezTo>
                            <a:pt x="771267" y="990617"/>
                            <a:pt x="657917" y="978345"/>
                            <a:pt x="488168" y="978408"/>
                          </a:cubicBezTo>
                          <a:cubicBezTo>
                            <a:pt x="318419" y="978471"/>
                            <a:pt x="129190" y="927895"/>
                            <a:pt x="0" y="978408"/>
                          </a:cubicBezTo>
                          <a:cubicBezTo>
                            <a:pt x="-36707" y="874806"/>
                            <a:pt x="39173" y="718701"/>
                            <a:pt x="0" y="518556"/>
                          </a:cubicBezTo>
                          <a:cubicBezTo>
                            <a:pt x="-39173" y="318411"/>
                            <a:pt x="31324" y="1559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7" name="CustomShape 11">
              <a:extLst>
                <a:ext uri="{FF2B5EF4-FFF2-40B4-BE49-F238E27FC236}">
                  <a16:creationId xmlns:a16="http://schemas.microsoft.com/office/drawing/2014/main" id="{3924757C-06FE-AFF5-AC0B-EA11CC11EEEA}"/>
                </a:ext>
              </a:extLst>
            </p:cNvPr>
            <p:cNvSpPr/>
            <p:nvPr/>
          </p:nvSpPr>
          <p:spPr>
            <a:xfrm>
              <a:off x="7849174" y="708280"/>
              <a:ext cx="852264" cy="637707"/>
            </a:xfrm>
            <a:prstGeom prst="rect">
              <a:avLst/>
            </a:prstGeom>
            <a:noFill/>
            <a:ln w="31750">
              <a:solidFill>
                <a:schemeClr val="bg1">
                  <a:lumMod val="65000"/>
                </a:schemeClr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307592"/>
                        <a:gd name="connsiteY0" fmla="*/ 0 h 978408"/>
                        <a:gd name="connsiteX1" fmla="*/ 422788 w 1307592"/>
                        <a:gd name="connsiteY1" fmla="*/ 0 h 978408"/>
                        <a:gd name="connsiteX2" fmla="*/ 819424 w 1307592"/>
                        <a:gd name="connsiteY2" fmla="*/ 0 h 978408"/>
                        <a:gd name="connsiteX3" fmla="*/ 1307592 w 1307592"/>
                        <a:gd name="connsiteY3" fmla="*/ 0 h 978408"/>
                        <a:gd name="connsiteX4" fmla="*/ 1307592 w 1307592"/>
                        <a:gd name="connsiteY4" fmla="*/ 479420 h 978408"/>
                        <a:gd name="connsiteX5" fmla="*/ 1307592 w 1307592"/>
                        <a:gd name="connsiteY5" fmla="*/ 978408 h 978408"/>
                        <a:gd name="connsiteX6" fmla="*/ 897880 w 1307592"/>
                        <a:gd name="connsiteY6" fmla="*/ 978408 h 978408"/>
                        <a:gd name="connsiteX7" fmla="*/ 488168 w 1307592"/>
                        <a:gd name="connsiteY7" fmla="*/ 978408 h 978408"/>
                        <a:gd name="connsiteX8" fmla="*/ 0 w 1307592"/>
                        <a:gd name="connsiteY8" fmla="*/ 978408 h 978408"/>
                        <a:gd name="connsiteX9" fmla="*/ 0 w 1307592"/>
                        <a:gd name="connsiteY9" fmla="*/ 518556 h 978408"/>
                        <a:gd name="connsiteX10" fmla="*/ 0 w 1307592"/>
                        <a:gd name="connsiteY10" fmla="*/ 0 h 97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07592" h="978408" extrusionOk="0">
                          <a:moveTo>
                            <a:pt x="0" y="0"/>
                          </a:moveTo>
                          <a:cubicBezTo>
                            <a:pt x="133699" y="-43237"/>
                            <a:pt x="239019" y="11361"/>
                            <a:pt x="422788" y="0"/>
                          </a:cubicBezTo>
                          <a:cubicBezTo>
                            <a:pt x="606557" y="-11361"/>
                            <a:pt x="724221" y="24135"/>
                            <a:pt x="819424" y="0"/>
                          </a:cubicBezTo>
                          <a:cubicBezTo>
                            <a:pt x="914627" y="-24135"/>
                            <a:pt x="1068875" y="5828"/>
                            <a:pt x="1307592" y="0"/>
                          </a:cubicBezTo>
                          <a:cubicBezTo>
                            <a:pt x="1318433" y="97771"/>
                            <a:pt x="1267263" y="377482"/>
                            <a:pt x="1307592" y="479420"/>
                          </a:cubicBezTo>
                          <a:cubicBezTo>
                            <a:pt x="1347921" y="581358"/>
                            <a:pt x="1272844" y="815926"/>
                            <a:pt x="1307592" y="978408"/>
                          </a:cubicBezTo>
                          <a:cubicBezTo>
                            <a:pt x="1180580" y="1008895"/>
                            <a:pt x="1024493" y="966199"/>
                            <a:pt x="897880" y="978408"/>
                          </a:cubicBezTo>
                          <a:cubicBezTo>
                            <a:pt x="771267" y="990617"/>
                            <a:pt x="657917" y="978345"/>
                            <a:pt x="488168" y="978408"/>
                          </a:cubicBezTo>
                          <a:cubicBezTo>
                            <a:pt x="318419" y="978471"/>
                            <a:pt x="129190" y="927895"/>
                            <a:pt x="0" y="978408"/>
                          </a:cubicBezTo>
                          <a:cubicBezTo>
                            <a:pt x="-36707" y="874806"/>
                            <a:pt x="39173" y="718701"/>
                            <a:pt x="0" y="518556"/>
                          </a:cubicBezTo>
                          <a:cubicBezTo>
                            <a:pt x="-39173" y="318411"/>
                            <a:pt x="31324" y="1559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8" name="Line 12">
              <a:extLst>
                <a:ext uri="{FF2B5EF4-FFF2-40B4-BE49-F238E27FC236}">
                  <a16:creationId xmlns:a16="http://schemas.microsoft.com/office/drawing/2014/main" id="{C017AB74-4D94-9A8E-9486-B4B44AADA698}"/>
                </a:ext>
              </a:extLst>
            </p:cNvPr>
            <p:cNvSpPr/>
            <p:nvPr/>
          </p:nvSpPr>
          <p:spPr>
            <a:xfrm flipV="1">
              <a:off x="8698618" y="509492"/>
              <a:ext cx="1076118" cy="196719"/>
            </a:xfrm>
            <a:prstGeom prst="line">
              <a:avLst/>
            </a:prstGeom>
            <a:ln w="31750">
              <a:solidFill>
                <a:schemeClr val="bg1">
                  <a:lumMod val="65000"/>
                </a:schemeClr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89" name="Line 12">
              <a:extLst>
                <a:ext uri="{FF2B5EF4-FFF2-40B4-BE49-F238E27FC236}">
                  <a16:creationId xmlns:a16="http://schemas.microsoft.com/office/drawing/2014/main" id="{9975CCF1-E2E5-CE8E-561C-C6CB14E0D164}"/>
                </a:ext>
              </a:extLst>
            </p:cNvPr>
            <p:cNvSpPr/>
            <p:nvPr/>
          </p:nvSpPr>
          <p:spPr>
            <a:xfrm>
              <a:off x="8698618" y="1345987"/>
              <a:ext cx="1070617" cy="926826"/>
            </a:xfrm>
            <a:prstGeom prst="line">
              <a:avLst/>
            </a:prstGeom>
            <a:ln w="31750">
              <a:solidFill>
                <a:schemeClr val="bg1">
                  <a:lumMod val="65000"/>
                </a:schemeClr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90" name="TextBox 289">
            <a:extLst>
              <a:ext uri="{FF2B5EF4-FFF2-40B4-BE49-F238E27FC236}">
                <a16:creationId xmlns:a16="http://schemas.microsoft.com/office/drawing/2014/main" id="{85D26FFE-5B4D-140A-A084-EDE91A185E82}"/>
              </a:ext>
            </a:extLst>
          </p:cNvPr>
          <p:cNvSpPr txBox="1"/>
          <p:nvPr/>
        </p:nvSpPr>
        <p:spPr>
          <a:xfrm>
            <a:off x="3665224" y="4458447"/>
            <a:ext cx="48615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E1B24"/>
                </a:solidFill>
                <a:latin typeface="Arial" panose="020B0604020202020204" pitchFamily="34" charset="0"/>
                <a:ea typeface="CMU Concrete" panose="02000603000000000000" pitchFamily="2" charset="0"/>
                <a:cs typeface="Arial" panose="020B0604020202020204" pitchFamily="34" charset="0"/>
              </a:rPr>
              <a:t>Low angular resolution hinders </a:t>
            </a:r>
          </a:p>
          <a:p>
            <a:pPr algn="ctr"/>
            <a:r>
              <a:rPr lang="en-US" sz="2400" b="1" dirty="0">
                <a:solidFill>
                  <a:srgbClr val="EE1B24"/>
                </a:solidFill>
                <a:latin typeface="Arial" panose="020B0604020202020204" pitchFamily="34" charset="0"/>
                <a:ea typeface="CMU Concrete" panose="02000603000000000000" pitchFamily="2" charset="0"/>
                <a:cs typeface="Arial" panose="020B0604020202020204" pitchFamily="34" charset="0"/>
              </a:rPr>
              <a:t>semantic scene understanding!</a:t>
            </a:r>
            <a:endParaRPr lang="en-US" sz="2400" b="1" dirty="0">
              <a:solidFill>
                <a:srgbClr val="EE1B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52BBE32E-9442-2DD2-D52D-A2A0CA829ED2}"/>
              </a:ext>
            </a:extLst>
          </p:cNvPr>
          <p:cNvGrpSpPr/>
          <p:nvPr/>
        </p:nvGrpSpPr>
        <p:grpSpPr>
          <a:xfrm>
            <a:off x="371550" y="4400089"/>
            <a:ext cx="2393604" cy="2324244"/>
            <a:chOff x="4971258" y="1057997"/>
            <a:chExt cx="2393604" cy="2324244"/>
          </a:xfrm>
        </p:grpSpPr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6FC3802-60DC-562F-4BEF-C2292BFBD838}"/>
                </a:ext>
              </a:extLst>
            </p:cNvPr>
            <p:cNvSpPr/>
            <p:nvPr/>
          </p:nvSpPr>
          <p:spPr>
            <a:xfrm>
              <a:off x="4971258" y="2674355"/>
              <a:ext cx="239360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cs typeface="Arial" panose="020B0604020202020204" pitchFamily="34" charset="0"/>
                </a:rPr>
                <a:t>Low-Resolution</a:t>
              </a:r>
            </a:p>
            <a:p>
              <a:pPr algn="ctr"/>
              <a:r>
                <a:rPr lang="en-US" sz="2000" b="1" dirty="0">
                  <a:cs typeface="Arial" panose="020B0604020202020204" pitchFamily="34" charset="0"/>
                </a:rPr>
                <a:t>Single Chip Radar</a:t>
              </a:r>
            </a:p>
          </p:txBody>
        </p:sp>
        <p:pic>
          <p:nvPicPr>
            <p:cNvPr id="295" name="Picture 4" descr="Industrial (IWR) mmWave Sensors | Applications | TI.com">
              <a:extLst>
                <a:ext uri="{FF2B5EF4-FFF2-40B4-BE49-F238E27FC236}">
                  <a16:creationId xmlns:a16="http://schemas.microsoft.com/office/drawing/2014/main" id="{0B39FDB7-3BB3-6B99-CFBD-A04AD640F3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2" r="25279"/>
            <a:stretch/>
          </p:blipFill>
          <p:spPr bwMode="auto">
            <a:xfrm rot="16200000">
              <a:off x="5344897" y="968399"/>
              <a:ext cx="1646326" cy="1825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7B7D265-EB33-964B-D1F2-87B3DD82FD94}"/>
              </a:ext>
            </a:extLst>
          </p:cNvPr>
          <p:cNvGrpSpPr/>
          <p:nvPr/>
        </p:nvGrpSpPr>
        <p:grpSpPr>
          <a:xfrm>
            <a:off x="9959085" y="652883"/>
            <a:ext cx="2404583" cy="2951183"/>
            <a:chOff x="9959085" y="652883"/>
            <a:chExt cx="2404583" cy="2951183"/>
          </a:xfrm>
        </p:grpSpPr>
        <p:pic>
          <p:nvPicPr>
            <p:cNvPr id="249" name="Picture 248">
              <a:extLst>
                <a:ext uri="{FF2B5EF4-FFF2-40B4-BE49-F238E27FC236}">
                  <a16:creationId xmlns:a16="http://schemas.microsoft.com/office/drawing/2014/main" id="{7D23A8F7-BAF7-C912-180F-84DD83A037D5}"/>
                </a:ext>
              </a:extLst>
            </p:cNvPr>
            <p:cNvPicPr>
              <a:picLocks/>
            </p:cNvPicPr>
            <p:nvPr/>
          </p:nvPicPr>
          <p:blipFill>
            <a:blip r:embed="rId26">
              <a:clrChange>
                <a:clrFrom>
                  <a:srgbClr val="1E1E1E"/>
                </a:clrFrom>
                <a:clrTo>
                  <a:srgbClr val="1E1E1E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harpenSoften amount="-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9934137" y="677831"/>
              <a:ext cx="1191977" cy="1142081"/>
            </a:xfrm>
            <a:prstGeom prst="rect">
              <a:avLst/>
            </a:prstGeom>
          </p:spPr>
        </p:pic>
        <p:pic>
          <p:nvPicPr>
            <p:cNvPr id="271" name="Picture 270">
              <a:extLst>
                <a:ext uri="{FF2B5EF4-FFF2-40B4-BE49-F238E27FC236}">
                  <a16:creationId xmlns:a16="http://schemas.microsoft.com/office/drawing/2014/main" id="{CBB95BC5-D749-8199-2417-616897751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1E1E1E"/>
                </a:clrFrom>
                <a:clrTo>
                  <a:srgbClr val="1E1E1E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harpenSoften amount="-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7920000">
              <a:off x="10512176" y="2444750"/>
              <a:ext cx="1176550" cy="1142081"/>
            </a:xfrm>
            <a:prstGeom prst="rect">
              <a:avLst/>
            </a:prstGeom>
          </p:spPr>
        </p:pic>
        <p:pic>
          <p:nvPicPr>
            <p:cNvPr id="276" name="Picture 275">
              <a:extLst>
                <a:ext uri="{FF2B5EF4-FFF2-40B4-BE49-F238E27FC236}">
                  <a16:creationId xmlns:a16="http://schemas.microsoft.com/office/drawing/2014/main" id="{4089C3FB-BC42-ED52-3599-D47C765D5D4E}"/>
                </a:ext>
              </a:extLst>
            </p:cNvPr>
            <p:cNvPicPr>
              <a:picLocks/>
            </p:cNvPicPr>
            <p:nvPr/>
          </p:nvPicPr>
          <p:blipFill>
            <a:blip r:embed="rId26">
              <a:clrChange>
                <a:clrFrom>
                  <a:srgbClr val="1E1E1E"/>
                </a:clrFrom>
                <a:clrTo>
                  <a:srgbClr val="1E1E1E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harpenSoften amount="-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V="1">
              <a:off x="11196639" y="856628"/>
              <a:ext cx="1191977" cy="114208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83A4994-E756-D5F1-1108-63BBACC9499D}"/>
              </a:ext>
            </a:extLst>
          </p:cNvPr>
          <p:cNvGrpSpPr/>
          <p:nvPr/>
        </p:nvGrpSpPr>
        <p:grpSpPr>
          <a:xfrm>
            <a:off x="10302148" y="722297"/>
            <a:ext cx="1648516" cy="2838003"/>
            <a:chOff x="10302148" y="722297"/>
            <a:chExt cx="1648516" cy="2838003"/>
          </a:xfrm>
        </p:grpSpPr>
        <p:sp>
          <p:nvSpPr>
            <p:cNvPr id="267" name="CustomShape 11">
              <a:extLst>
                <a:ext uri="{FF2B5EF4-FFF2-40B4-BE49-F238E27FC236}">
                  <a16:creationId xmlns:a16="http://schemas.microsoft.com/office/drawing/2014/main" id="{7D0DC71C-3132-8184-DB28-620A41A78A50}"/>
                </a:ext>
              </a:extLst>
            </p:cNvPr>
            <p:cNvSpPr/>
            <p:nvPr/>
          </p:nvSpPr>
          <p:spPr>
            <a:xfrm rot="18780000">
              <a:off x="10559563" y="2789723"/>
              <a:ext cx="1091342" cy="449812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307592"/>
                        <a:gd name="connsiteY0" fmla="*/ 0 h 978408"/>
                        <a:gd name="connsiteX1" fmla="*/ 422788 w 1307592"/>
                        <a:gd name="connsiteY1" fmla="*/ 0 h 978408"/>
                        <a:gd name="connsiteX2" fmla="*/ 819424 w 1307592"/>
                        <a:gd name="connsiteY2" fmla="*/ 0 h 978408"/>
                        <a:gd name="connsiteX3" fmla="*/ 1307592 w 1307592"/>
                        <a:gd name="connsiteY3" fmla="*/ 0 h 978408"/>
                        <a:gd name="connsiteX4" fmla="*/ 1307592 w 1307592"/>
                        <a:gd name="connsiteY4" fmla="*/ 479420 h 978408"/>
                        <a:gd name="connsiteX5" fmla="*/ 1307592 w 1307592"/>
                        <a:gd name="connsiteY5" fmla="*/ 978408 h 978408"/>
                        <a:gd name="connsiteX6" fmla="*/ 897880 w 1307592"/>
                        <a:gd name="connsiteY6" fmla="*/ 978408 h 978408"/>
                        <a:gd name="connsiteX7" fmla="*/ 488168 w 1307592"/>
                        <a:gd name="connsiteY7" fmla="*/ 978408 h 978408"/>
                        <a:gd name="connsiteX8" fmla="*/ 0 w 1307592"/>
                        <a:gd name="connsiteY8" fmla="*/ 978408 h 978408"/>
                        <a:gd name="connsiteX9" fmla="*/ 0 w 1307592"/>
                        <a:gd name="connsiteY9" fmla="*/ 518556 h 978408"/>
                        <a:gd name="connsiteX10" fmla="*/ 0 w 1307592"/>
                        <a:gd name="connsiteY10" fmla="*/ 0 h 97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07592" h="978408" extrusionOk="0">
                          <a:moveTo>
                            <a:pt x="0" y="0"/>
                          </a:moveTo>
                          <a:cubicBezTo>
                            <a:pt x="133699" y="-43237"/>
                            <a:pt x="239019" y="11361"/>
                            <a:pt x="422788" y="0"/>
                          </a:cubicBezTo>
                          <a:cubicBezTo>
                            <a:pt x="606557" y="-11361"/>
                            <a:pt x="724221" y="24135"/>
                            <a:pt x="819424" y="0"/>
                          </a:cubicBezTo>
                          <a:cubicBezTo>
                            <a:pt x="914627" y="-24135"/>
                            <a:pt x="1068875" y="5828"/>
                            <a:pt x="1307592" y="0"/>
                          </a:cubicBezTo>
                          <a:cubicBezTo>
                            <a:pt x="1318433" y="97771"/>
                            <a:pt x="1267263" y="377482"/>
                            <a:pt x="1307592" y="479420"/>
                          </a:cubicBezTo>
                          <a:cubicBezTo>
                            <a:pt x="1347921" y="581358"/>
                            <a:pt x="1272844" y="815926"/>
                            <a:pt x="1307592" y="978408"/>
                          </a:cubicBezTo>
                          <a:cubicBezTo>
                            <a:pt x="1180580" y="1008895"/>
                            <a:pt x="1024493" y="966199"/>
                            <a:pt x="897880" y="978408"/>
                          </a:cubicBezTo>
                          <a:cubicBezTo>
                            <a:pt x="771267" y="990617"/>
                            <a:pt x="657917" y="978345"/>
                            <a:pt x="488168" y="978408"/>
                          </a:cubicBezTo>
                          <a:cubicBezTo>
                            <a:pt x="318419" y="978471"/>
                            <a:pt x="129190" y="927895"/>
                            <a:pt x="0" y="978408"/>
                          </a:cubicBezTo>
                          <a:cubicBezTo>
                            <a:pt x="-36707" y="874806"/>
                            <a:pt x="39173" y="718701"/>
                            <a:pt x="0" y="518556"/>
                          </a:cubicBezTo>
                          <a:cubicBezTo>
                            <a:pt x="-39173" y="318411"/>
                            <a:pt x="31324" y="1559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8" name="CustomShape 11">
              <a:extLst>
                <a:ext uri="{FF2B5EF4-FFF2-40B4-BE49-F238E27FC236}">
                  <a16:creationId xmlns:a16="http://schemas.microsoft.com/office/drawing/2014/main" id="{305B2EAC-971D-F916-C191-5AAB1B8640C1}"/>
                </a:ext>
              </a:extLst>
            </p:cNvPr>
            <p:cNvSpPr/>
            <p:nvPr/>
          </p:nvSpPr>
          <p:spPr>
            <a:xfrm rot="15960000">
              <a:off x="9971141" y="1053304"/>
              <a:ext cx="1091342" cy="429327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307592"/>
                        <a:gd name="connsiteY0" fmla="*/ 0 h 978408"/>
                        <a:gd name="connsiteX1" fmla="*/ 422788 w 1307592"/>
                        <a:gd name="connsiteY1" fmla="*/ 0 h 978408"/>
                        <a:gd name="connsiteX2" fmla="*/ 819424 w 1307592"/>
                        <a:gd name="connsiteY2" fmla="*/ 0 h 978408"/>
                        <a:gd name="connsiteX3" fmla="*/ 1307592 w 1307592"/>
                        <a:gd name="connsiteY3" fmla="*/ 0 h 978408"/>
                        <a:gd name="connsiteX4" fmla="*/ 1307592 w 1307592"/>
                        <a:gd name="connsiteY4" fmla="*/ 479420 h 978408"/>
                        <a:gd name="connsiteX5" fmla="*/ 1307592 w 1307592"/>
                        <a:gd name="connsiteY5" fmla="*/ 978408 h 978408"/>
                        <a:gd name="connsiteX6" fmla="*/ 897880 w 1307592"/>
                        <a:gd name="connsiteY6" fmla="*/ 978408 h 978408"/>
                        <a:gd name="connsiteX7" fmla="*/ 488168 w 1307592"/>
                        <a:gd name="connsiteY7" fmla="*/ 978408 h 978408"/>
                        <a:gd name="connsiteX8" fmla="*/ 0 w 1307592"/>
                        <a:gd name="connsiteY8" fmla="*/ 978408 h 978408"/>
                        <a:gd name="connsiteX9" fmla="*/ 0 w 1307592"/>
                        <a:gd name="connsiteY9" fmla="*/ 518556 h 978408"/>
                        <a:gd name="connsiteX10" fmla="*/ 0 w 1307592"/>
                        <a:gd name="connsiteY10" fmla="*/ 0 h 97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07592" h="978408" extrusionOk="0">
                          <a:moveTo>
                            <a:pt x="0" y="0"/>
                          </a:moveTo>
                          <a:cubicBezTo>
                            <a:pt x="133699" y="-43237"/>
                            <a:pt x="239019" y="11361"/>
                            <a:pt x="422788" y="0"/>
                          </a:cubicBezTo>
                          <a:cubicBezTo>
                            <a:pt x="606557" y="-11361"/>
                            <a:pt x="724221" y="24135"/>
                            <a:pt x="819424" y="0"/>
                          </a:cubicBezTo>
                          <a:cubicBezTo>
                            <a:pt x="914627" y="-24135"/>
                            <a:pt x="1068875" y="5828"/>
                            <a:pt x="1307592" y="0"/>
                          </a:cubicBezTo>
                          <a:cubicBezTo>
                            <a:pt x="1318433" y="97771"/>
                            <a:pt x="1267263" y="377482"/>
                            <a:pt x="1307592" y="479420"/>
                          </a:cubicBezTo>
                          <a:cubicBezTo>
                            <a:pt x="1347921" y="581358"/>
                            <a:pt x="1272844" y="815926"/>
                            <a:pt x="1307592" y="978408"/>
                          </a:cubicBezTo>
                          <a:cubicBezTo>
                            <a:pt x="1180580" y="1008895"/>
                            <a:pt x="1024493" y="966199"/>
                            <a:pt x="897880" y="978408"/>
                          </a:cubicBezTo>
                          <a:cubicBezTo>
                            <a:pt x="771267" y="990617"/>
                            <a:pt x="657917" y="978345"/>
                            <a:pt x="488168" y="978408"/>
                          </a:cubicBezTo>
                          <a:cubicBezTo>
                            <a:pt x="318419" y="978471"/>
                            <a:pt x="129190" y="927895"/>
                            <a:pt x="0" y="978408"/>
                          </a:cubicBezTo>
                          <a:cubicBezTo>
                            <a:pt x="-36707" y="874806"/>
                            <a:pt x="39173" y="718701"/>
                            <a:pt x="0" y="518556"/>
                          </a:cubicBezTo>
                          <a:cubicBezTo>
                            <a:pt x="-39173" y="318411"/>
                            <a:pt x="31324" y="1559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7" name="CustomShape 11">
              <a:extLst>
                <a:ext uri="{FF2B5EF4-FFF2-40B4-BE49-F238E27FC236}">
                  <a16:creationId xmlns:a16="http://schemas.microsoft.com/office/drawing/2014/main" id="{0F7CC3D7-02E9-635E-F193-6976E05E264F}"/>
                </a:ext>
              </a:extLst>
            </p:cNvPr>
            <p:cNvSpPr/>
            <p:nvPr/>
          </p:nvSpPr>
          <p:spPr>
            <a:xfrm rot="16140000">
              <a:off x="11191591" y="1273819"/>
              <a:ext cx="1091342" cy="426804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307592"/>
                        <a:gd name="connsiteY0" fmla="*/ 0 h 978408"/>
                        <a:gd name="connsiteX1" fmla="*/ 422788 w 1307592"/>
                        <a:gd name="connsiteY1" fmla="*/ 0 h 978408"/>
                        <a:gd name="connsiteX2" fmla="*/ 819424 w 1307592"/>
                        <a:gd name="connsiteY2" fmla="*/ 0 h 978408"/>
                        <a:gd name="connsiteX3" fmla="*/ 1307592 w 1307592"/>
                        <a:gd name="connsiteY3" fmla="*/ 0 h 978408"/>
                        <a:gd name="connsiteX4" fmla="*/ 1307592 w 1307592"/>
                        <a:gd name="connsiteY4" fmla="*/ 479420 h 978408"/>
                        <a:gd name="connsiteX5" fmla="*/ 1307592 w 1307592"/>
                        <a:gd name="connsiteY5" fmla="*/ 978408 h 978408"/>
                        <a:gd name="connsiteX6" fmla="*/ 897880 w 1307592"/>
                        <a:gd name="connsiteY6" fmla="*/ 978408 h 978408"/>
                        <a:gd name="connsiteX7" fmla="*/ 488168 w 1307592"/>
                        <a:gd name="connsiteY7" fmla="*/ 978408 h 978408"/>
                        <a:gd name="connsiteX8" fmla="*/ 0 w 1307592"/>
                        <a:gd name="connsiteY8" fmla="*/ 978408 h 978408"/>
                        <a:gd name="connsiteX9" fmla="*/ 0 w 1307592"/>
                        <a:gd name="connsiteY9" fmla="*/ 518556 h 978408"/>
                        <a:gd name="connsiteX10" fmla="*/ 0 w 1307592"/>
                        <a:gd name="connsiteY10" fmla="*/ 0 h 97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07592" h="978408" extrusionOk="0">
                          <a:moveTo>
                            <a:pt x="0" y="0"/>
                          </a:moveTo>
                          <a:cubicBezTo>
                            <a:pt x="133699" y="-43237"/>
                            <a:pt x="239019" y="11361"/>
                            <a:pt x="422788" y="0"/>
                          </a:cubicBezTo>
                          <a:cubicBezTo>
                            <a:pt x="606557" y="-11361"/>
                            <a:pt x="724221" y="24135"/>
                            <a:pt x="819424" y="0"/>
                          </a:cubicBezTo>
                          <a:cubicBezTo>
                            <a:pt x="914627" y="-24135"/>
                            <a:pt x="1068875" y="5828"/>
                            <a:pt x="1307592" y="0"/>
                          </a:cubicBezTo>
                          <a:cubicBezTo>
                            <a:pt x="1318433" y="97771"/>
                            <a:pt x="1267263" y="377482"/>
                            <a:pt x="1307592" y="479420"/>
                          </a:cubicBezTo>
                          <a:cubicBezTo>
                            <a:pt x="1347921" y="581358"/>
                            <a:pt x="1272844" y="815926"/>
                            <a:pt x="1307592" y="978408"/>
                          </a:cubicBezTo>
                          <a:cubicBezTo>
                            <a:pt x="1180580" y="1008895"/>
                            <a:pt x="1024493" y="966199"/>
                            <a:pt x="897880" y="978408"/>
                          </a:cubicBezTo>
                          <a:cubicBezTo>
                            <a:pt x="771267" y="990617"/>
                            <a:pt x="657917" y="978345"/>
                            <a:pt x="488168" y="978408"/>
                          </a:cubicBezTo>
                          <a:cubicBezTo>
                            <a:pt x="318419" y="978471"/>
                            <a:pt x="129190" y="927895"/>
                            <a:pt x="0" y="978408"/>
                          </a:cubicBezTo>
                          <a:cubicBezTo>
                            <a:pt x="-36707" y="874806"/>
                            <a:pt x="39173" y="718701"/>
                            <a:pt x="0" y="518556"/>
                          </a:cubicBezTo>
                          <a:cubicBezTo>
                            <a:pt x="-39173" y="318411"/>
                            <a:pt x="31324" y="1559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CC7F4F-D8BD-2EE5-A7D8-A7C96E4C4D3F}"/>
              </a:ext>
            </a:extLst>
          </p:cNvPr>
          <p:cNvGrpSpPr/>
          <p:nvPr/>
        </p:nvGrpSpPr>
        <p:grpSpPr>
          <a:xfrm>
            <a:off x="5188910" y="688642"/>
            <a:ext cx="2405222" cy="2915534"/>
            <a:chOff x="5188910" y="688642"/>
            <a:chExt cx="2405222" cy="2915534"/>
          </a:xfrm>
        </p:grpSpPr>
        <p:pic>
          <p:nvPicPr>
            <p:cNvPr id="265" name="Picture 264">
              <a:extLst>
                <a:ext uri="{FF2B5EF4-FFF2-40B4-BE49-F238E27FC236}">
                  <a16:creationId xmlns:a16="http://schemas.microsoft.com/office/drawing/2014/main" id="{C2792F58-9489-9AB3-5C06-972E3AED6D7D}"/>
                </a:ext>
              </a:extLst>
            </p:cNvPr>
            <p:cNvPicPr>
              <a:picLocks/>
            </p:cNvPicPr>
            <p:nvPr/>
          </p:nvPicPr>
          <p:blipFill>
            <a:blip r:embed="rId26">
              <a:clrChange>
                <a:clrFrom>
                  <a:srgbClr val="1E1E1E"/>
                </a:clrFrom>
                <a:clrTo>
                  <a:srgbClr val="1E1E1E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harpenSoften amount="-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5163962" y="713590"/>
              <a:ext cx="1191977" cy="1142081"/>
            </a:xfrm>
            <a:prstGeom prst="rect">
              <a:avLst/>
            </a:prstGeom>
          </p:spPr>
        </p:pic>
        <p:pic>
          <p:nvPicPr>
            <p:cNvPr id="272" name="Picture 271">
              <a:extLst>
                <a:ext uri="{FF2B5EF4-FFF2-40B4-BE49-F238E27FC236}">
                  <a16:creationId xmlns:a16="http://schemas.microsoft.com/office/drawing/2014/main" id="{9BC4823A-0D21-A657-49EF-EE3052E4F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1E1E1E"/>
                </a:clrFrom>
                <a:clrTo>
                  <a:srgbClr val="1E1E1E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harpenSoften amount="-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7920000">
              <a:off x="5746821" y="2444860"/>
              <a:ext cx="1176550" cy="1142081"/>
            </a:xfrm>
            <a:prstGeom prst="rect">
              <a:avLst/>
            </a:prstGeom>
          </p:spPr>
        </p:pic>
        <p:pic>
          <p:nvPicPr>
            <p:cNvPr id="274" name="Picture 273">
              <a:extLst>
                <a:ext uri="{FF2B5EF4-FFF2-40B4-BE49-F238E27FC236}">
                  <a16:creationId xmlns:a16="http://schemas.microsoft.com/office/drawing/2014/main" id="{9688514D-50D2-55E6-ECC4-6C4614CFFF7F}"/>
                </a:ext>
              </a:extLst>
            </p:cNvPr>
            <p:cNvPicPr>
              <a:picLocks/>
            </p:cNvPicPr>
            <p:nvPr/>
          </p:nvPicPr>
          <p:blipFill>
            <a:blip r:embed="rId26">
              <a:clrChange>
                <a:clrFrom>
                  <a:srgbClr val="1E1E1E"/>
                </a:clrFrom>
                <a:clrTo>
                  <a:srgbClr val="1E1E1E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harpenSoften amount="-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V="1">
              <a:off x="6427103" y="928146"/>
              <a:ext cx="1191977" cy="114208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D14F056-74AD-5E3C-1F92-1BF6F4F23A33}"/>
              </a:ext>
            </a:extLst>
          </p:cNvPr>
          <p:cNvGrpSpPr/>
          <p:nvPr/>
        </p:nvGrpSpPr>
        <p:grpSpPr>
          <a:xfrm>
            <a:off x="5600854" y="704253"/>
            <a:ext cx="1526377" cy="2857143"/>
            <a:chOff x="5600854" y="704253"/>
            <a:chExt cx="1526377" cy="2857143"/>
          </a:xfrm>
        </p:grpSpPr>
        <p:sp>
          <p:nvSpPr>
            <p:cNvPr id="269" name="CustomShape 11">
              <a:extLst>
                <a:ext uri="{FF2B5EF4-FFF2-40B4-BE49-F238E27FC236}">
                  <a16:creationId xmlns:a16="http://schemas.microsoft.com/office/drawing/2014/main" id="{E9262FBF-11B8-2A51-B016-90E1D32DE23E}"/>
                </a:ext>
              </a:extLst>
            </p:cNvPr>
            <p:cNvSpPr/>
            <p:nvPr/>
          </p:nvSpPr>
          <p:spPr>
            <a:xfrm rot="16020000">
              <a:off x="6367402" y="1261900"/>
              <a:ext cx="1091342" cy="428316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307592"/>
                        <a:gd name="connsiteY0" fmla="*/ 0 h 978408"/>
                        <a:gd name="connsiteX1" fmla="*/ 422788 w 1307592"/>
                        <a:gd name="connsiteY1" fmla="*/ 0 h 978408"/>
                        <a:gd name="connsiteX2" fmla="*/ 819424 w 1307592"/>
                        <a:gd name="connsiteY2" fmla="*/ 0 h 978408"/>
                        <a:gd name="connsiteX3" fmla="*/ 1307592 w 1307592"/>
                        <a:gd name="connsiteY3" fmla="*/ 0 h 978408"/>
                        <a:gd name="connsiteX4" fmla="*/ 1307592 w 1307592"/>
                        <a:gd name="connsiteY4" fmla="*/ 479420 h 978408"/>
                        <a:gd name="connsiteX5" fmla="*/ 1307592 w 1307592"/>
                        <a:gd name="connsiteY5" fmla="*/ 978408 h 978408"/>
                        <a:gd name="connsiteX6" fmla="*/ 897880 w 1307592"/>
                        <a:gd name="connsiteY6" fmla="*/ 978408 h 978408"/>
                        <a:gd name="connsiteX7" fmla="*/ 488168 w 1307592"/>
                        <a:gd name="connsiteY7" fmla="*/ 978408 h 978408"/>
                        <a:gd name="connsiteX8" fmla="*/ 0 w 1307592"/>
                        <a:gd name="connsiteY8" fmla="*/ 978408 h 978408"/>
                        <a:gd name="connsiteX9" fmla="*/ 0 w 1307592"/>
                        <a:gd name="connsiteY9" fmla="*/ 518556 h 978408"/>
                        <a:gd name="connsiteX10" fmla="*/ 0 w 1307592"/>
                        <a:gd name="connsiteY10" fmla="*/ 0 h 97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07592" h="978408" extrusionOk="0">
                          <a:moveTo>
                            <a:pt x="0" y="0"/>
                          </a:moveTo>
                          <a:cubicBezTo>
                            <a:pt x="133699" y="-43237"/>
                            <a:pt x="239019" y="11361"/>
                            <a:pt x="422788" y="0"/>
                          </a:cubicBezTo>
                          <a:cubicBezTo>
                            <a:pt x="606557" y="-11361"/>
                            <a:pt x="724221" y="24135"/>
                            <a:pt x="819424" y="0"/>
                          </a:cubicBezTo>
                          <a:cubicBezTo>
                            <a:pt x="914627" y="-24135"/>
                            <a:pt x="1068875" y="5828"/>
                            <a:pt x="1307592" y="0"/>
                          </a:cubicBezTo>
                          <a:cubicBezTo>
                            <a:pt x="1318433" y="97771"/>
                            <a:pt x="1267263" y="377482"/>
                            <a:pt x="1307592" y="479420"/>
                          </a:cubicBezTo>
                          <a:cubicBezTo>
                            <a:pt x="1347921" y="581358"/>
                            <a:pt x="1272844" y="815926"/>
                            <a:pt x="1307592" y="978408"/>
                          </a:cubicBezTo>
                          <a:cubicBezTo>
                            <a:pt x="1180580" y="1008895"/>
                            <a:pt x="1024493" y="966199"/>
                            <a:pt x="897880" y="978408"/>
                          </a:cubicBezTo>
                          <a:cubicBezTo>
                            <a:pt x="771267" y="990617"/>
                            <a:pt x="657917" y="978345"/>
                            <a:pt x="488168" y="978408"/>
                          </a:cubicBezTo>
                          <a:cubicBezTo>
                            <a:pt x="318419" y="978471"/>
                            <a:pt x="129190" y="927895"/>
                            <a:pt x="0" y="978408"/>
                          </a:cubicBezTo>
                          <a:cubicBezTo>
                            <a:pt x="-36707" y="874806"/>
                            <a:pt x="39173" y="718701"/>
                            <a:pt x="0" y="518556"/>
                          </a:cubicBezTo>
                          <a:cubicBezTo>
                            <a:pt x="-39173" y="318411"/>
                            <a:pt x="31324" y="1559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0" name="CustomShape 11">
              <a:extLst>
                <a:ext uri="{FF2B5EF4-FFF2-40B4-BE49-F238E27FC236}">
                  <a16:creationId xmlns:a16="http://schemas.microsoft.com/office/drawing/2014/main" id="{9BDD60A7-FBDB-0DE9-22FE-B460FE28E975}"/>
                </a:ext>
              </a:extLst>
            </p:cNvPr>
            <p:cNvSpPr/>
            <p:nvPr/>
          </p:nvSpPr>
          <p:spPr>
            <a:xfrm rot="17640000">
              <a:off x="5657722" y="2790819"/>
              <a:ext cx="1091342" cy="449812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307592"/>
                        <a:gd name="connsiteY0" fmla="*/ 0 h 978408"/>
                        <a:gd name="connsiteX1" fmla="*/ 422788 w 1307592"/>
                        <a:gd name="connsiteY1" fmla="*/ 0 h 978408"/>
                        <a:gd name="connsiteX2" fmla="*/ 819424 w 1307592"/>
                        <a:gd name="connsiteY2" fmla="*/ 0 h 978408"/>
                        <a:gd name="connsiteX3" fmla="*/ 1307592 w 1307592"/>
                        <a:gd name="connsiteY3" fmla="*/ 0 h 978408"/>
                        <a:gd name="connsiteX4" fmla="*/ 1307592 w 1307592"/>
                        <a:gd name="connsiteY4" fmla="*/ 479420 h 978408"/>
                        <a:gd name="connsiteX5" fmla="*/ 1307592 w 1307592"/>
                        <a:gd name="connsiteY5" fmla="*/ 978408 h 978408"/>
                        <a:gd name="connsiteX6" fmla="*/ 897880 w 1307592"/>
                        <a:gd name="connsiteY6" fmla="*/ 978408 h 978408"/>
                        <a:gd name="connsiteX7" fmla="*/ 488168 w 1307592"/>
                        <a:gd name="connsiteY7" fmla="*/ 978408 h 978408"/>
                        <a:gd name="connsiteX8" fmla="*/ 0 w 1307592"/>
                        <a:gd name="connsiteY8" fmla="*/ 978408 h 978408"/>
                        <a:gd name="connsiteX9" fmla="*/ 0 w 1307592"/>
                        <a:gd name="connsiteY9" fmla="*/ 518556 h 978408"/>
                        <a:gd name="connsiteX10" fmla="*/ 0 w 1307592"/>
                        <a:gd name="connsiteY10" fmla="*/ 0 h 97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07592" h="978408" extrusionOk="0">
                          <a:moveTo>
                            <a:pt x="0" y="0"/>
                          </a:moveTo>
                          <a:cubicBezTo>
                            <a:pt x="133699" y="-43237"/>
                            <a:pt x="239019" y="11361"/>
                            <a:pt x="422788" y="0"/>
                          </a:cubicBezTo>
                          <a:cubicBezTo>
                            <a:pt x="606557" y="-11361"/>
                            <a:pt x="724221" y="24135"/>
                            <a:pt x="819424" y="0"/>
                          </a:cubicBezTo>
                          <a:cubicBezTo>
                            <a:pt x="914627" y="-24135"/>
                            <a:pt x="1068875" y="5828"/>
                            <a:pt x="1307592" y="0"/>
                          </a:cubicBezTo>
                          <a:cubicBezTo>
                            <a:pt x="1318433" y="97771"/>
                            <a:pt x="1267263" y="377482"/>
                            <a:pt x="1307592" y="479420"/>
                          </a:cubicBezTo>
                          <a:cubicBezTo>
                            <a:pt x="1347921" y="581358"/>
                            <a:pt x="1272844" y="815926"/>
                            <a:pt x="1307592" y="978408"/>
                          </a:cubicBezTo>
                          <a:cubicBezTo>
                            <a:pt x="1180580" y="1008895"/>
                            <a:pt x="1024493" y="966199"/>
                            <a:pt x="897880" y="978408"/>
                          </a:cubicBezTo>
                          <a:cubicBezTo>
                            <a:pt x="771267" y="990617"/>
                            <a:pt x="657917" y="978345"/>
                            <a:pt x="488168" y="978408"/>
                          </a:cubicBezTo>
                          <a:cubicBezTo>
                            <a:pt x="318419" y="978471"/>
                            <a:pt x="129190" y="927895"/>
                            <a:pt x="0" y="978408"/>
                          </a:cubicBezTo>
                          <a:cubicBezTo>
                            <a:pt x="-36707" y="874806"/>
                            <a:pt x="39173" y="718701"/>
                            <a:pt x="0" y="518556"/>
                          </a:cubicBezTo>
                          <a:cubicBezTo>
                            <a:pt x="-39173" y="318411"/>
                            <a:pt x="31324" y="1559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5" name="CustomShape 11">
              <a:extLst>
                <a:ext uri="{FF2B5EF4-FFF2-40B4-BE49-F238E27FC236}">
                  <a16:creationId xmlns:a16="http://schemas.microsoft.com/office/drawing/2014/main" id="{4717D234-2444-F7CA-4E7C-3F5B2C036D1C}"/>
                </a:ext>
              </a:extLst>
            </p:cNvPr>
            <p:cNvSpPr/>
            <p:nvPr/>
          </p:nvSpPr>
          <p:spPr>
            <a:xfrm rot="15840000">
              <a:off x="5263723" y="1041384"/>
              <a:ext cx="1102578" cy="428316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307592"/>
                        <a:gd name="connsiteY0" fmla="*/ 0 h 978408"/>
                        <a:gd name="connsiteX1" fmla="*/ 422788 w 1307592"/>
                        <a:gd name="connsiteY1" fmla="*/ 0 h 978408"/>
                        <a:gd name="connsiteX2" fmla="*/ 819424 w 1307592"/>
                        <a:gd name="connsiteY2" fmla="*/ 0 h 978408"/>
                        <a:gd name="connsiteX3" fmla="*/ 1307592 w 1307592"/>
                        <a:gd name="connsiteY3" fmla="*/ 0 h 978408"/>
                        <a:gd name="connsiteX4" fmla="*/ 1307592 w 1307592"/>
                        <a:gd name="connsiteY4" fmla="*/ 479420 h 978408"/>
                        <a:gd name="connsiteX5" fmla="*/ 1307592 w 1307592"/>
                        <a:gd name="connsiteY5" fmla="*/ 978408 h 978408"/>
                        <a:gd name="connsiteX6" fmla="*/ 897880 w 1307592"/>
                        <a:gd name="connsiteY6" fmla="*/ 978408 h 978408"/>
                        <a:gd name="connsiteX7" fmla="*/ 488168 w 1307592"/>
                        <a:gd name="connsiteY7" fmla="*/ 978408 h 978408"/>
                        <a:gd name="connsiteX8" fmla="*/ 0 w 1307592"/>
                        <a:gd name="connsiteY8" fmla="*/ 978408 h 978408"/>
                        <a:gd name="connsiteX9" fmla="*/ 0 w 1307592"/>
                        <a:gd name="connsiteY9" fmla="*/ 518556 h 978408"/>
                        <a:gd name="connsiteX10" fmla="*/ 0 w 1307592"/>
                        <a:gd name="connsiteY10" fmla="*/ 0 h 978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07592" h="978408" extrusionOk="0">
                          <a:moveTo>
                            <a:pt x="0" y="0"/>
                          </a:moveTo>
                          <a:cubicBezTo>
                            <a:pt x="133699" y="-43237"/>
                            <a:pt x="239019" y="11361"/>
                            <a:pt x="422788" y="0"/>
                          </a:cubicBezTo>
                          <a:cubicBezTo>
                            <a:pt x="606557" y="-11361"/>
                            <a:pt x="724221" y="24135"/>
                            <a:pt x="819424" y="0"/>
                          </a:cubicBezTo>
                          <a:cubicBezTo>
                            <a:pt x="914627" y="-24135"/>
                            <a:pt x="1068875" y="5828"/>
                            <a:pt x="1307592" y="0"/>
                          </a:cubicBezTo>
                          <a:cubicBezTo>
                            <a:pt x="1318433" y="97771"/>
                            <a:pt x="1267263" y="377482"/>
                            <a:pt x="1307592" y="479420"/>
                          </a:cubicBezTo>
                          <a:cubicBezTo>
                            <a:pt x="1347921" y="581358"/>
                            <a:pt x="1272844" y="815926"/>
                            <a:pt x="1307592" y="978408"/>
                          </a:cubicBezTo>
                          <a:cubicBezTo>
                            <a:pt x="1180580" y="1008895"/>
                            <a:pt x="1024493" y="966199"/>
                            <a:pt x="897880" y="978408"/>
                          </a:cubicBezTo>
                          <a:cubicBezTo>
                            <a:pt x="771267" y="990617"/>
                            <a:pt x="657917" y="978345"/>
                            <a:pt x="488168" y="978408"/>
                          </a:cubicBezTo>
                          <a:cubicBezTo>
                            <a:pt x="318419" y="978471"/>
                            <a:pt x="129190" y="927895"/>
                            <a:pt x="0" y="978408"/>
                          </a:cubicBezTo>
                          <a:cubicBezTo>
                            <a:pt x="-36707" y="874806"/>
                            <a:pt x="39173" y="718701"/>
                            <a:pt x="0" y="518556"/>
                          </a:cubicBezTo>
                          <a:cubicBezTo>
                            <a:pt x="-39173" y="318411"/>
                            <a:pt x="31324" y="1559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21B9DEB-5222-88F7-D9BB-9B4AAF2349B7}"/>
              </a:ext>
            </a:extLst>
          </p:cNvPr>
          <p:cNvSpPr txBox="1"/>
          <p:nvPr/>
        </p:nvSpPr>
        <p:spPr>
          <a:xfrm>
            <a:off x="7391073" y="4068000"/>
            <a:ext cx="4759709" cy="369332"/>
          </a:xfrm>
          <a:prstGeom prst="rect">
            <a:avLst/>
          </a:prstGeom>
          <a:solidFill>
            <a:srgbClr val="000083"/>
          </a:solidFill>
        </p:spPr>
        <p:txBody>
          <a:bodyPr wrap="square" numCol="1" rtlCol="0" anchor="ctr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Red: Predicted bounding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52ABC7-E2D8-22AE-4C05-CC9413106B93}"/>
              </a:ext>
            </a:extLst>
          </p:cNvPr>
          <p:cNvSpPr txBox="1"/>
          <p:nvPr/>
        </p:nvSpPr>
        <p:spPr>
          <a:xfrm>
            <a:off x="2615399" y="4068000"/>
            <a:ext cx="4757372" cy="369332"/>
          </a:xfrm>
          <a:prstGeom prst="rect">
            <a:avLst/>
          </a:prstGeom>
          <a:solidFill>
            <a:srgbClr val="000083"/>
          </a:solidFill>
        </p:spPr>
        <p:txBody>
          <a:bodyPr wrap="square" numCol="1" rtlCol="0" anchor="ctr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</a:t>
            </a:r>
            <a:r>
              <a:rPr lang="en-US" sz="1800" b="0" i="0" dirty="0">
                <a:solidFill>
                  <a:schemeClr val="bg1"/>
                </a:solidFill>
                <a:effectLst/>
              </a:rPr>
              <a:t>ar silhouette: ground truth car location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688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1"/>
      <p:bldP spid="290" grpId="0"/>
      <p:bldP spid="5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3CF2BF-72B6-F882-4397-54FCF13ED20F}"/>
              </a:ext>
            </a:extLst>
          </p:cNvPr>
          <p:cNvSpPr>
            <a:spLocks noChangeAspect="1"/>
          </p:cNvSpPr>
          <p:nvPr/>
        </p:nvSpPr>
        <p:spPr>
          <a:xfrm>
            <a:off x="4103917" y="2900095"/>
            <a:ext cx="228600" cy="2286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AE2257D-89C5-476C-317E-6756C2C66E3C}"/>
              </a:ext>
            </a:extLst>
          </p:cNvPr>
          <p:cNvCxnSpPr>
            <a:cxnSpLocks noChangeAspect="1"/>
          </p:cNvCxnSpPr>
          <p:nvPr/>
        </p:nvCxnSpPr>
        <p:spPr>
          <a:xfrm>
            <a:off x="3761017" y="1713686"/>
            <a:ext cx="457200" cy="11887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ADBAEFF-AE50-6CDA-7727-024132410D67}"/>
              </a:ext>
            </a:extLst>
          </p:cNvPr>
          <p:cNvSpPr>
            <a:spLocks noChangeAspect="1"/>
          </p:cNvSpPr>
          <p:nvPr/>
        </p:nvSpPr>
        <p:spPr>
          <a:xfrm>
            <a:off x="5107041" y="2900095"/>
            <a:ext cx="228600" cy="2286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872FAC-5677-E19C-3E4F-B189C5F7AEFF}"/>
              </a:ext>
            </a:extLst>
          </p:cNvPr>
          <p:cNvCxnSpPr>
            <a:cxnSpLocks noChangeAspect="1"/>
          </p:cNvCxnSpPr>
          <p:nvPr/>
        </p:nvCxnSpPr>
        <p:spPr>
          <a:xfrm>
            <a:off x="4769747" y="1713686"/>
            <a:ext cx="457200" cy="11887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6B3AB1-8DDF-B093-6292-BFC10B07831D}"/>
              </a:ext>
            </a:extLst>
          </p:cNvPr>
          <p:cNvCxnSpPr>
            <a:cxnSpLocks/>
          </p:cNvCxnSpPr>
          <p:nvPr/>
        </p:nvCxnSpPr>
        <p:spPr>
          <a:xfrm>
            <a:off x="4218217" y="3219187"/>
            <a:ext cx="1003124" cy="0"/>
          </a:xfrm>
          <a:prstGeom prst="straightConnector1">
            <a:avLst/>
          </a:prstGeom>
          <a:ln w="28575">
            <a:solidFill>
              <a:schemeClr val="accent3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6AC095-6B45-8E84-47AD-C0CF502F614A}"/>
                  </a:ext>
                </a:extLst>
              </p:cNvPr>
              <p:cNvSpPr txBox="1"/>
              <p:nvPr/>
            </p:nvSpPr>
            <p:spPr>
              <a:xfrm>
                <a:off x="4571629" y="3211984"/>
                <a:ext cx="28508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𝒅</m:t>
                      </m:r>
                    </m:oMath>
                  </m:oMathPara>
                </a14:m>
                <a:endParaRPr lang="en-US" sz="18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6AC095-6B45-8E84-47AD-C0CF502F6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629" y="3211984"/>
                <a:ext cx="285089" cy="400110"/>
              </a:xfrm>
              <a:prstGeom prst="rect">
                <a:avLst/>
              </a:prstGeom>
              <a:blipFill>
                <a:blip r:embed="rId4"/>
                <a:stretch>
                  <a:fillRect r="-2173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219589-0720-174F-B875-C727AB8CE9CC}"/>
              </a:ext>
            </a:extLst>
          </p:cNvPr>
          <p:cNvCxnSpPr>
            <a:stCxn id="4" idx="0"/>
          </p:cNvCxnSpPr>
          <p:nvPr/>
        </p:nvCxnSpPr>
        <p:spPr>
          <a:xfrm flipV="1">
            <a:off x="4218217" y="1811224"/>
            <a:ext cx="0" cy="1088871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D04210-4401-C152-F82E-F85CD9E43A2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210671" y="2554658"/>
            <a:ext cx="888306" cy="341656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C334DB-D421-4469-7744-761046BEC8D7}"/>
                  </a:ext>
                </a:extLst>
              </p:cNvPr>
              <p:cNvSpPr txBox="1"/>
              <p:nvPr/>
            </p:nvSpPr>
            <p:spPr>
              <a:xfrm rot="4102435">
                <a:off x="4950983" y="2455412"/>
                <a:ext cx="95684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C334DB-D421-4469-7744-761046BEC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4102435">
                <a:off x="4950983" y="2455412"/>
                <a:ext cx="956841" cy="400110"/>
              </a:xfrm>
              <a:prstGeom prst="rect">
                <a:avLst/>
              </a:prstGeom>
              <a:blipFill>
                <a:blip r:embed="rId5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4B74C4-A619-AC2E-520B-B88E66E2B4B8}"/>
              </a:ext>
            </a:extLst>
          </p:cNvPr>
          <p:cNvCxnSpPr>
            <a:cxnSpLocks noChangeAspect="1"/>
          </p:cNvCxnSpPr>
          <p:nvPr/>
        </p:nvCxnSpPr>
        <p:spPr>
          <a:xfrm>
            <a:off x="5164729" y="2534631"/>
            <a:ext cx="137160" cy="356616"/>
          </a:xfrm>
          <a:prstGeom prst="straightConnector1">
            <a:avLst/>
          </a:prstGeom>
          <a:ln w="12700">
            <a:solidFill>
              <a:schemeClr val="accent3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A12ED8-3BD2-03E6-A310-F69DC940FE39}"/>
                  </a:ext>
                </a:extLst>
              </p:cNvPr>
              <p:cNvSpPr txBox="1"/>
              <p:nvPr/>
            </p:nvSpPr>
            <p:spPr>
              <a:xfrm>
                <a:off x="3922033" y="2019855"/>
                <a:ext cx="25026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A12ED8-3BD2-03E6-A310-F69DC940F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033" y="2019855"/>
                <a:ext cx="250267" cy="400110"/>
              </a:xfrm>
              <a:prstGeom prst="rect">
                <a:avLst/>
              </a:prstGeom>
              <a:blipFill>
                <a:blip r:embed="rId6"/>
                <a:stretch>
                  <a:fillRect l="-9524" r="-47619" b="-1212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6F2B7E3-EAA5-3249-9162-8006D4A9CCA8}"/>
              </a:ext>
            </a:extLst>
          </p:cNvPr>
          <p:cNvSpPr txBox="1"/>
          <p:nvPr/>
        </p:nvSpPr>
        <p:spPr>
          <a:xfrm>
            <a:off x="5015197" y="1194770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Rx Array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8B39290-A278-979E-86DD-7E369BC704DE}"/>
              </a:ext>
            </a:extLst>
          </p:cNvPr>
          <p:cNvSpPr>
            <a:spLocks noChangeAspect="1"/>
          </p:cNvSpPr>
          <p:nvPr/>
        </p:nvSpPr>
        <p:spPr>
          <a:xfrm>
            <a:off x="2077592" y="2891247"/>
            <a:ext cx="228600" cy="2286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8B14EF-0916-64DD-7581-733F8A39FA0F}"/>
              </a:ext>
            </a:extLst>
          </p:cNvPr>
          <p:cNvSpPr txBox="1"/>
          <p:nvPr/>
        </p:nvSpPr>
        <p:spPr>
          <a:xfrm>
            <a:off x="1312484" y="1194769"/>
            <a:ext cx="1758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Tx Antenna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1867F82-500F-03F9-AC05-5CD37EAEDD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Imaging Radar Background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BF352BC-ED25-31DD-7655-DFE32791875C}"/>
              </a:ext>
            </a:extLst>
          </p:cNvPr>
          <p:cNvGrpSpPr/>
          <p:nvPr/>
        </p:nvGrpSpPr>
        <p:grpSpPr>
          <a:xfrm>
            <a:off x="519811" y="4586926"/>
            <a:ext cx="11152379" cy="2007521"/>
            <a:chOff x="-236729" y="3721503"/>
            <a:chExt cx="11152379" cy="20075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 Placeholder 2">
                  <a:extLst>
                    <a:ext uri="{FF2B5EF4-FFF2-40B4-BE49-F238E27FC236}">
                      <a16:creationId xmlns:a16="http://schemas.microsoft.com/office/drawing/2014/main" id="{0CB50D71-69F9-F9C1-4797-E85EF69FE55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538633" y="4209301"/>
                  <a:ext cx="5601654" cy="1519723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 ea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 ea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 ea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 ea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 ea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 ea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 ea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 ea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 ea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1143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CH" sz="2400" dirty="0"/>
                </a:p>
              </p:txBody>
            </p:sp>
          </mc:Choice>
          <mc:Fallback xmlns="">
            <p:sp>
              <p:nvSpPr>
                <p:cNvPr id="33" name="Text Placeholder 2">
                  <a:extLst>
                    <a:ext uri="{FF2B5EF4-FFF2-40B4-BE49-F238E27FC236}">
                      <a16:creationId xmlns:a16="http://schemas.microsoft.com/office/drawing/2014/main" id="{0CB50D71-69F9-F9C1-4797-E85EF69FE5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8633" y="4209301"/>
                  <a:ext cx="5601654" cy="15197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FD80140-4129-C249-9CE2-1859494E5179}"/>
                </a:ext>
              </a:extLst>
            </p:cNvPr>
            <p:cNvSpPr txBox="1"/>
            <p:nvPr/>
          </p:nvSpPr>
          <p:spPr>
            <a:xfrm>
              <a:off x="-236729" y="3721503"/>
              <a:ext cx="11152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400" dirty="0"/>
                <a:t>Phase difference of the i-th and j-th Rx antennas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D8BDC4A-DB84-E54A-B4D0-E9FC3B34673C}"/>
              </a:ext>
            </a:extLst>
          </p:cNvPr>
          <p:cNvGrpSpPr/>
          <p:nvPr/>
        </p:nvGrpSpPr>
        <p:grpSpPr>
          <a:xfrm>
            <a:off x="6107722" y="2891247"/>
            <a:ext cx="1230425" cy="239215"/>
            <a:chOff x="8442705" y="2550382"/>
            <a:chExt cx="1230425" cy="23921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209933E-38A7-30E4-CE55-C22FAEC58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705" y="2550382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84D8A53-FC0E-5990-F939-76EF07757E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44530" y="2560997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563A6287-A54C-02DD-4885-DF56933281E4}"/>
              </a:ext>
            </a:extLst>
          </p:cNvPr>
          <p:cNvSpPr txBox="1"/>
          <p:nvPr/>
        </p:nvSpPr>
        <p:spPr>
          <a:xfrm>
            <a:off x="3903397" y="3386738"/>
            <a:ext cx="635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H" sz="2400" dirty="0"/>
              <a:t>i-th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529BA9-2FF9-0780-1223-717A7B832F80}"/>
              </a:ext>
            </a:extLst>
          </p:cNvPr>
          <p:cNvSpPr txBox="1"/>
          <p:nvPr/>
        </p:nvSpPr>
        <p:spPr>
          <a:xfrm>
            <a:off x="4972564" y="3382964"/>
            <a:ext cx="30882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2400" dirty="0"/>
              <a:t>j-th Rx antennas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BDA92EA-B266-F4F0-7F02-1BD332C8F1D3}"/>
              </a:ext>
            </a:extLst>
          </p:cNvPr>
          <p:cNvCxnSpPr>
            <a:cxnSpLocks noChangeAspect="1"/>
          </p:cNvCxnSpPr>
          <p:nvPr/>
        </p:nvCxnSpPr>
        <p:spPr>
          <a:xfrm>
            <a:off x="1730499" y="1697563"/>
            <a:ext cx="457200" cy="1188720"/>
          </a:xfrm>
          <a:prstGeom prst="straightConnector1">
            <a:avLst/>
          </a:prstGeom>
          <a:ln w="3810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DA1C06-A434-D6A8-23FA-31C0D1A2F2F8}"/>
              </a:ext>
            </a:extLst>
          </p:cNvPr>
          <p:cNvCxnSpPr/>
          <p:nvPr/>
        </p:nvCxnSpPr>
        <p:spPr>
          <a:xfrm flipV="1">
            <a:off x="2187699" y="1795101"/>
            <a:ext cx="0" cy="1088871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C4ADDC-E20B-82A4-D40C-3B320BC85B11}"/>
                  </a:ext>
                </a:extLst>
              </p:cNvPr>
              <p:cNvSpPr txBox="1"/>
              <p:nvPr/>
            </p:nvSpPr>
            <p:spPr>
              <a:xfrm>
                <a:off x="1891515" y="2003732"/>
                <a:ext cx="25026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C4ADDC-E20B-82A4-D40C-3B320BC85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515" y="2003732"/>
                <a:ext cx="250267" cy="400110"/>
              </a:xfrm>
              <a:prstGeom prst="rect">
                <a:avLst/>
              </a:prstGeom>
              <a:blipFill>
                <a:blip r:embed="rId20"/>
                <a:stretch>
                  <a:fillRect l="-9524" r="-52381" b="-1212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60F35E-EE31-D43F-7379-EC1A6D84475C}"/>
                  </a:ext>
                </a:extLst>
              </p:cNvPr>
              <p:cNvSpPr txBox="1"/>
              <p:nvPr/>
            </p:nvSpPr>
            <p:spPr>
              <a:xfrm>
                <a:off x="6939641" y="5262361"/>
                <a:ext cx="293914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CH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60F35E-EE31-D43F-7379-EC1A6D844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9641" y="5262361"/>
                <a:ext cx="293914" cy="461665"/>
              </a:xfrm>
              <a:prstGeom prst="rect">
                <a:avLst/>
              </a:prstGeom>
              <a:blipFill>
                <a:blip r:embed="rId21"/>
                <a:stretch>
                  <a:fillRect l="-16667" r="-45833" b="-1621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043120-AE53-9BEF-E7C0-9C87E0C6EDC0}"/>
              </a:ext>
            </a:extLst>
          </p:cNvPr>
          <p:cNvCxnSpPr>
            <a:cxnSpLocks/>
          </p:cNvCxnSpPr>
          <p:nvPr/>
        </p:nvCxnSpPr>
        <p:spPr>
          <a:xfrm flipH="1">
            <a:off x="8813325" y="2165247"/>
            <a:ext cx="16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0F8843-A416-6E47-D899-339DA8F78D77}"/>
              </a:ext>
            </a:extLst>
          </p:cNvPr>
          <p:cNvCxnSpPr>
            <a:cxnSpLocks/>
          </p:cNvCxnSpPr>
          <p:nvPr/>
        </p:nvCxnSpPr>
        <p:spPr>
          <a:xfrm flipH="1">
            <a:off x="8813325" y="2439722"/>
            <a:ext cx="16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3A81C8-73D8-FA1D-6777-95D62BF59614}"/>
              </a:ext>
            </a:extLst>
          </p:cNvPr>
          <p:cNvCxnSpPr>
            <a:cxnSpLocks/>
          </p:cNvCxnSpPr>
          <p:nvPr/>
        </p:nvCxnSpPr>
        <p:spPr>
          <a:xfrm>
            <a:off x="9085796" y="1799797"/>
            <a:ext cx="0" cy="198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5D285C-27E7-3A36-CED7-1AE6E1E9096D}"/>
              </a:ext>
            </a:extLst>
          </p:cNvPr>
          <p:cNvCxnSpPr>
            <a:cxnSpLocks/>
          </p:cNvCxnSpPr>
          <p:nvPr/>
        </p:nvCxnSpPr>
        <p:spPr>
          <a:xfrm>
            <a:off x="9360526" y="1799797"/>
            <a:ext cx="0" cy="198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4DE243-61B6-63C4-D66D-41D1890E68C4}"/>
              </a:ext>
            </a:extLst>
          </p:cNvPr>
          <p:cNvCxnSpPr>
            <a:cxnSpLocks/>
          </p:cNvCxnSpPr>
          <p:nvPr/>
        </p:nvCxnSpPr>
        <p:spPr>
          <a:xfrm>
            <a:off x="9632452" y="1799797"/>
            <a:ext cx="0" cy="198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7BE1A01-32EF-2DAC-F560-F7962A9B7BD9}"/>
              </a:ext>
            </a:extLst>
          </p:cNvPr>
          <p:cNvSpPr txBox="1"/>
          <p:nvPr/>
        </p:nvSpPr>
        <p:spPr>
          <a:xfrm rot="16200000">
            <a:off x="7606470" y="2593280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Antenna Space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124EA8-8BE4-3473-FDB3-7795F1BB829B}"/>
              </a:ext>
            </a:extLst>
          </p:cNvPr>
          <p:cNvSpPr txBox="1"/>
          <p:nvPr/>
        </p:nvSpPr>
        <p:spPr>
          <a:xfrm>
            <a:off x="8440148" y="3843103"/>
            <a:ext cx="2366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Sl</a:t>
            </a:r>
            <a:r>
              <a:rPr lang="en-GB" sz="2000" dirty="0"/>
              <a:t>ow Time (Chirps)</a:t>
            </a:r>
            <a:endParaRPr lang="en-CH" sz="20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41125D4-E783-373B-8558-AACAF2A6BFE6}"/>
              </a:ext>
            </a:extLst>
          </p:cNvPr>
          <p:cNvCxnSpPr>
            <a:cxnSpLocks/>
          </p:cNvCxnSpPr>
          <p:nvPr/>
        </p:nvCxnSpPr>
        <p:spPr>
          <a:xfrm flipH="1">
            <a:off x="8813325" y="3528555"/>
            <a:ext cx="16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89DE2F-9BC0-1826-9542-F0560D688A4D}"/>
              </a:ext>
            </a:extLst>
          </p:cNvPr>
          <p:cNvCxnSpPr>
            <a:cxnSpLocks/>
          </p:cNvCxnSpPr>
          <p:nvPr/>
        </p:nvCxnSpPr>
        <p:spPr>
          <a:xfrm flipH="1">
            <a:off x="8813325" y="2984047"/>
            <a:ext cx="16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CE643A-893A-5986-5D46-C2C78B87F5E6}"/>
              </a:ext>
            </a:extLst>
          </p:cNvPr>
          <p:cNvCxnSpPr>
            <a:cxnSpLocks/>
          </p:cNvCxnSpPr>
          <p:nvPr/>
        </p:nvCxnSpPr>
        <p:spPr>
          <a:xfrm flipH="1">
            <a:off x="8813325" y="3256301"/>
            <a:ext cx="16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9486E44-CF3B-8278-DAB7-624814F0653A}"/>
              </a:ext>
            </a:extLst>
          </p:cNvPr>
          <p:cNvCxnSpPr>
            <a:cxnSpLocks/>
          </p:cNvCxnSpPr>
          <p:nvPr/>
        </p:nvCxnSpPr>
        <p:spPr>
          <a:xfrm flipH="1">
            <a:off x="8813325" y="2711704"/>
            <a:ext cx="1620000" cy="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FB9F80-79CD-AD89-08C9-EF1FDD431667}"/>
              </a:ext>
            </a:extLst>
          </p:cNvPr>
          <p:cNvGrpSpPr/>
          <p:nvPr/>
        </p:nvGrpSpPr>
        <p:grpSpPr>
          <a:xfrm>
            <a:off x="8826514" y="1987800"/>
            <a:ext cx="986650" cy="1814345"/>
            <a:chOff x="1581109" y="2949668"/>
            <a:chExt cx="986650" cy="1814345"/>
          </a:xfrm>
          <a:solidFill>
            <a:schemeClr val="accent5"/>
          </a:solidFill>
        </p:grpSpPr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45003D42-89AE-C22F-DE09-8B330E285784}"/>
                </a:ext>
              </a:extLst>
            </p:cNvPr>
            <p:cNvSpPr/>
            <p:nvPr/>
          </p:nvSpPr>
          <p:spPr>
            <a:xfrm>
              <a:off x="2207759" y="37707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B00D1632-A31D-2D16-78DF-B6FBA08E90C5}"/>
                </a:ext>
              </a:extLst>
            </p:cNvPr>
            <p:cNvSpPr/>
            <p:nvPr/>
          </p:nvSpPr>
          <p:spPr>
            <a:xfrm>
              <a:off x="2118235" y="38611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25E3AAF0-7C86-7B9C-0ABC-C8EAA12263F4}"/>
                </a:ext>
              </a:extLst>
            </p:cNvPr>
            <p:cNvSpPr/>
            <p:nvPr/>
          </p:nvSpPr>
          <p:spPr>
            <a:xfrm>
              <a:off x="2028714" y="39516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E73FD252-E481-A21D-4135-7075443D04A4}"/>
                </a:ext>
              </a:extLst>
            </p:cNvPr>
            <p:cNvSpPr/>
            <p:nvPr/>
          </p:nvSpPr>
          <p:spPr>
            <a:xfrm>
              <a:off x="1939193" y="40421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88E102BD-B5C3-B1FF-4E9E-9F21A3CCFCD5}"/>
                </a:ext>
              </a:extLst>
            </p:cNvPr>
            <p:cNvSpPr/>
            <p:nvPr/>
          </p:nvSpPr>
          <p:spPr>
            <a:xfrm>
              <a:off x="1849672" y="41326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E9EC1503-37F3-5AD0-A85C-F7AB010F2281}"/>
                </a:ext>
              </a:extLst>
            </p:cNvPr>
            <p:cNvSpPr/>
            <p:nvPr/>
          </p:nvSpPr>
          <p:spPr>
            <a:xfrm>
              <a:off x="1760151" y="42230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64A6B2C4-6ECA-7E9A-49F1-D6ADDC55D935}"/>
                </a:ext>
              </a:extLst>
            </p:cNvPr>
            <p:cNvSpPr/>
            <p:nvPr/>
          </p:nvSpPr>
          <p:spPr>
            <a:xfrm>
              <a:off x="1670630" y="43135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5FD86F05-6661-1794-3BA9-4C86560EE1FB}"/>
                </a:ext>
              </a:extLst>
            </p:cNvPr>
            <p:cNvSpPr/>
            <p:nvPr/>
          </p:nvSpPr>
          <p:spPr>
            <a:xfrm>
              <a:off x="1581109" y="44040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A3AE1A44-DC5C-62A2-66C9-78044091B97F}"/>
                </a:ext>
              </a:extLst>
            </p:cNvPr>
            <p:cNvSpPr/>
            <p:nvPr/>
          </p:nvSpPr>
          <p:spPr>
            <a:xfrm>
              <a:off x="2207759" y="34974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2AAF837E-18F3-0EDF-31B3-A3CB8226413B}"/>
                </a:ext>
              </a:extLst>
            </p:cNvPr>
            <p:cNvSpPr/>
            <p:nvPr/>
          </p:nvSpPr>
          <p:spPr>
            <a:xfrm>
              <a:off x="2118235" y="35879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5E2F35B0-B767-D436-0C2C-5D7E5CBDC1B6}"/>
                </a:ext>
              </a:extLst>
            </p:cNvPr>
            <p:cNvSpPr/>
            <p:nvPr/>
          </p:nvSpPr>
          <p:spPr>
            <a:xfrm>
              <a:off x="2028714" y="36783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ED8AF0A6-C9D5-E32D-554F-F89CCF7DC68C}"/>
                </a:ext>
              </a:extLst>
            </p:cNvPr>
            <p:cNvSpPr/>
            <p:nvPr/>
          </p:nvSpPr>
          <p:spPr>
            <a:xfrm>
              <a:off x="1939193" y="37688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A5A8AB6D-50BE-4EBD-36AC-FCD50A68BA35}"/>
                </a:ext>
              </a:extLst>
            </p:cNvPr>
            <p:cNvSpPr/>
            <p:nvPr/>
          </p:nvSpPr>
          <p:spPr>
            <a:xfrm>
              <a:off x="1849672" y="38593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F34B8165-BDA0-5DE9-6FEB-681BCD91EF7E}"/>
                </a:ext>
              </a:extLst>
            </p:cNvPr>
            <p:cNvSpPr/>
            <p:nvPr/>
          </p:nvSpPr>
          <p:spPr>
            <a:xfrm>
              <a:off x="1760151" y="39497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DA602242-46D0-7A71-0218-A2E3C7D3FD44}"/>
                </a:ext>
              </a:extLst>
            </p:cNvPr>
            <p:cNvSpPr/>
            <p:nvPr/>
          </p:nvSpPr>
          <p:spPr>
            <a:xfrm>
              <a:off x="1670630" y="40402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33638C5A-C062-27A5-D488-FB52D86AC19D}"/>
                </a:ext>
              </a:extLst>
            </p:cNvPr>
            <p:cNvSpPr/>
            <p:nvPr/>
          </p:nvSpPr>
          <p:spPr>
            <a:xfrm>
              <a:off x="1581109" y="41307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99D6DF38-49BB-D3D9-6785-B7DA4BC9A5C5}"/>
                </a:ext>
              </a:extLst>
            </p:cNvPr>
            <p:cNvSpPr/>
            <p:nvPr/>
          </p:nvSpPr>
          <p:spPr>
            <a:xfrm>
              <a:off x="2207759" y="32229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" name="Cube 60">
              <a:extLst>
                <a:ext uri="{FF2B5EF4-FFF2-40B4-BE49-F238E27FC236}">
                  <a16:creationId xmlns:a16="http://schemas.microsoft.com/office/drawing/2014/main" id="{8BCDD25E-B96F-D2E9-2924-BD7CFA073633}"/>
                </a:ext>
              </a:extLst>
            </p:cNvPr>
            <p:cNvSpPr/>
            <p:nvPr/>
          </p:nvSpPr>
          <p:spPr>
            <a:xfrm>
              <a:off x="2118235" y="33134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982C3B06-570B-B2C9-69FF-999A96DEFD07}"/>
                </a:ext>
              </a:extLst>
            </p:cNvPr>
            <p:cNvSpPr/>
            <p:nvPr/>
          </p:nvSpPr>
          <p:spPr>
            <a:xfrm>
              <a:off x="2028714" y="34038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D698284D-F366-FA2C-6CE4-073A8AE0F324}"/>
                </a:ext>
              </a:extLst>
            </p:cNvPr>
            <p:cNvSpPr/>
            <p:nvPr/>
          </p:nvSpPr>
          <p:spPr>
            <a:xfrm>
              <a:off x="1939193" y="34943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DDEA2C50-1EBD-86E4-8BD4-A0C00A193A61}"/>
                </a:ext>
              </a:extLst>
            </p:cNvPr>
            <p:cNvSpPr/>
            <p:nvPr/>
          </p:nvSpPr>
          <p:spPr>
            <a:xfrm>
              <a:off x="1849672" y="35848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FA9509D8-8E4C-DBF2-5BC3-46B74DD9AAD6}"/>
                </a:ext>
              </a:extLst>
            </p:cNvPr>
            <p:cNvSpPr/>
            <p:nvPr/>
          </p:nvSpPr>
          <p:spPr>
            <a:xfrm>
              <a:off x="1760151" y="36753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50B568E9-EE6C-412B-9596-EEF9D65DE436}"/>
                </a:ext>
              </a:extLst>
            </p:cNvPr>
            <p:cNvSpPr/>
            <p:nvPr/>
          </p:nvSpPr>
          <p:spPr>
            <a:xfrm>
              <a:off x="1670630" y="37657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EDA19F8D-C4D6-EE86-19A0-8F9CA984C87C}"/>
                </a:ext>
              </a:extLst>
            </p:cNvPr>
            <p:cNvSpPr/>
            <p:nvPr/>
          </p:nvSpPr>
          <p:spPr>
            <a:xfrm>
              <a:off x="1581109" y="38562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8" name="Cube 67">
              <a:extLst>
                <a:ext uri="{FF2B5EF4-FFF2-40B4-BE49-F238E27FC236}">
                  <a16:creationId xmlns:a16="http://schemas.microsoft.com/office/drawing/2014/main" id="{2F1CE7BF-5E4D-B221-23F2-828D9165EABB}"/>
                </a:ext>
              </a:extLst>
            </p:cNvPr>
            <p:cNvSpPr/>
            <p:nvPr/>
          </p:nvSpPr>
          <p:spPr>
            <a:xfrm>
              <a:off x="2207759" y="29496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9" name="Cube 68">
              <a:extLst>
                <a:ext uri="{FF2B5EF4-FFF2-40B4-BE49-F238E27FC236}">
                  <a16:creationId xmlns:a16="http://schemas.microsoft.com/office/drawing/2014/main" id="{3C1AB573-1A46-396D-382B-F5CD12B8C7FF}"/>
                </a:ext>
              </a:extLst>
            </p:cNvPr>
            <p:cNvSpPr/>
            <p:nvPr/>
          </p:nvSpPr>
          <p:spPr>
            <a:xfrm>
              <a:off x="2118235" y="30401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0" name="Cube 69">
              <a:extLst>
                <a:ext uri="{FF2B5EF4-FFF2-40B4-BE49-F238E27FC236}">
                  <a16:creationId xmlns:a16="http://schemas.microsoft.com/office/drawing/2014/main" id="{9183785A-2304-BD8F-A530-38D157E4FEB1}"/>
                </a:ext>
              </a:extLst>
            </p:cNvPr>
            <p:cNvSpPr/>
            <p:nvPr/>
          </p:nvSpPr>
          <p:spPr>
            <a:xfrm>
              <a:off x="2028714" y="31306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7B234F33-DBA4-6C30-F4F5-5DE340A6C686}"/>
                </a:ext>
              </a:extLst>
            </p:cNvPr>
            <p:cNvSpPr/>
            <p:nvPr/>
          </p:nvSpPr>
          <p:spPr>
            <a:xfrm>
              <a:off x="1939193" y="32210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2" name="Cube 71">
              <a:extLst>
                <a:ext uri="{FF2B5EF4-FFF2-40B4-BE49-F238E27FC236}">
                  <a16:creationId xmlns:a16="http://schemas.microsoft.com/office/drawing/2014/main" id="{FBFBCE7D-4AD9-D8A2-1523-B72CE9EA7CC3}"/>
                </a:ext>
              </a:extLst>
            </p:cNvPr>
            <p:cNvSpPr/>
            <p:nvPr/>
          </p:nvSpPr>
          <p:spPr>
            <a:xfrm>
              <a:off x="1849672" y="33115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6B34FCC3-2F99-5D03-9735-EA9FF418768B}"/>
                </a:ext>
              </a:extLst>
            </p:cNvPr>
            <p:cNvSpPr/>
            <p:nvPr/>
          </p:nvSpPr>
          <p:spPr>
            <a:xfrm>
              <a:off x="1760151" y="34020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4" name="Cube 73">
              <a:extLst>
                <a:ext uri="{FF2B5EF4-FFF2-40B4-BE49-F238E27FC236}">
                  <a16:creationId xmlns:a16="http://schemas.microsoft.com/office/drawing/2014/main" id="{DE3EE895-6D49-74E2-20A8-709DB63C9782}"/>
                </a:ext>
              </a:extLst>
            </p:cNvPr>
            <p:cNvSpPr/>
            <p:nvPr/>
          </p:nvSpPr>
          <p:spPr>
            <a:xfrm>
              <a:off x="1670630" y="34924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5" name="Cube 74">
              <a:extLst>
                <a:ext uri="{FF2B5EF4-FFF2-40B4-BE49-F238E27FC236}">
                  <a16:creationId xmlns:a16="http://schemas.microsoft.com/office/drawing/2014/main" id="{E429520E-51DE-B85A-6852-3867102FE0BF}"/>
                </a:ext>
              </a:extLst>
            </p:cNvPr>
            <p:cNvSpPr/>
            <p:nvPr/>
          </p:nvSpPr>
          <p:spPr>
            <a:xfrm>
              <a:off x="1581109" y="35829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BF4CDD5-7521-0EBC-56D9-1CFFE50A1186}"/>
              </a:ext>
            </a:extLst>
          </p:cNvPr>
          <p:cNvCxnSpPr>
            <a:cxnSpLocks/>
          </p:cNvCxnSpPr>
          <p:nvPr/>
        </p:nvCxnSpPr>
        <p:spPr>
          <a:xfrm>
            <a:off x="9907726" y="1799797"/>
            <a:ext cx="0" cy="198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AFDEE3E-60E2-1152-490D-293FDDFF707C}"/>
              </a:ext>
            </a:extLst>
          </p:cNvPr>
          <p:cNvCxnSpPr>
            <a:cxnSpLocks/>
          </p:cNvCxnSpPr>
          <p:nvPr/>
        </p:nvCxnSpPr>
        <p:spPr>
          <a:xfrm>
            <a:off x="10174346" y="1799797"/>
            <a:ext cx="0" cy="198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3A8DFED-10E8-D1B5-AF07-6A9398CAA601}"/>
              </a:ext>
            </a:extLst>
          </p:cNvPr>
          <p:cNvCxnSpPr>
            <a:cxnSpLocks/>
          </p:cNvCxnSpPr>
          <p:nvPr/>
        </p:nvCxnSpPr>
        <p:spPr>
          <a:xfrm flipH="1" flipV="1">
            <a:off x="8813325" y="1892364"/>
            <a:ext cx="16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B7F1A23C-7F0D-E495-469E-666BB2B3D003}"/>
              </a:ext>
            </a:extLst>
          </p:cNvPr>
          <p:cNvSpPr txBox="1"/>
          <p:nvPr/>
        </p:nvSpPr>
        <p:spPr>
          <a:xfrm rot="18840000">
            <a:off x="10109532" y="2815187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Fast Time </a:t>
            </a:r>
          </a:p>
          <a:p>
            <a:r>
              <a:rPr lang="en-US" sz="2000" dirty="0"/>
              <a:t>(Samples)</a:t>
            </a:r>
            <a:endParaRPr lang="en-CH" sz="2000" dirty="0"/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8A378068-5178-D0BD-72A4-43F822BD865E}"/>
              </a:ext>
            </a:extLst>
          </p:cNvPr>
          <p:cNvCxnSpPr>
            <a:cxnSpLocks/>
          </p:cNvCxnSpPr>
          <p:nvPr/>
        </p:nvCxnSpPr>
        <p:spPr>
          <a:xfrm>
            <a:off x="8813325" y="3799164"/>
            <a:ext cx="17522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D7115562-EAF3-487B-1D2F-01D0C8D7FF44}"/>
              </a:ext>
            </a:extLst>
          </p:cNvPr>
          <p:cNvCxnSpPr>
            <a:cxnSpLocks/>
          </p:cNvCxnSpPr>
          <p:nvPr/>
        </p:nvCxnSpPr>
        <p:spPr>
          <a:xfrm flipV="1">
            <a:off x="8815403" y="1619314"/>
            <a:ext cx="0" cy="21995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A7A026F8-C4FC-0FBF-A209-D38E9C854900}"/>
              </a:ext>
            </a:extLst>
          </p:cNvPr>
          <p:cNvCxnSpPr>
            <a:cxnSpLocks/>
          </p:cNvCxnSpPr>
          <p:nvPr/>
        </p:nvCxnSpPr>
        <p:spPr>
          <a:xfrm flipV="1">
            <a:off x="9653751" y="2786369"/>
            <a:ext cx="1023360" cy="10127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0288B5F5-087F-801F-B4CF-BAB60A28F915}"/>
              </a:ext>
            </a:extLst>
          </p:cNvPr>
          <p:cNvSpPr txBox="1"/>
          <p:nvPr/>
        </p:nvSpPr>
        <p:spPr>
          <a:xfrm>
            <a:off x="8398069" y="1194769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Radar Data Cube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8295A-D886-5BAF-07B5-6D63A7CD315C}"/>
              </a:ext>
            </a:extLst>
          </p:cNvPr>
          <p:cNvSpPr txBox="1"/>
          <p:nvPr/>
        </p:nvSpPr>
        <p:spPr>
          <a:xfrm>
            <a:off x="97971" y="-81642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02F999-4B2D-8262-A2F7-26EF813B6533}"/>
              </a:ext>
            </a:extLst>
          </p:cNvPr>
          <p:cNvCxnSpPr>
            <a:cxnSpLocks noChangeAspect="1"/>
          </p:cNvCxnSpPr>
          <p:nvPr/>
        </p:nvCxnSpPr>
        <p:spPr>
          <a:xfrm>
            <a:off x="5756802" y="1718531"/>
            <a:ext cx="457200" cy="11887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5AF49500-CE74-D0F4-02F4-6842B48663A7}"/>
              </a:ext>
            </a:extLst>
          </p:cNvPr>
          <p:cNvCxnSpPr>
            <a:cxnSpLocks noChangeAspect="1"/>
          </p:cNvCxnSpPr>
          <p:nvPr/>
        </p:nvCxnSpPr>
        <p:spPr>
          <a:xfrm>
            <a:off x="6765532" y="1718531"/>
            <a:ext cx="457200" cy="11887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975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0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A3BE15-815A-5ED1-C32A-DAE13D3E2D0F}"/>
              </a:ext>
            </a:extLst>
          </p:cNvPr>
          <p:cNvCxnSpPr>
            <a:cxnSpLocks/>
          </p:cNvCxnSpPr>
          <p:nvPr/>
        </p:nvCxnSpPr>
        <p:spPr>
          <a:xfrm flipH="1">
            <a:off x="5286000" y="2237450"/>
            <a:ext cx="16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DD0FF46-03F5-A878-53F9-CB71019378F6}"/>
              </a:ext>
            </a:extLst>
          </p:cNvPr>
          <p:cNvCxnSpPr>
            <a:cxnSpLocks/>
          </p:cNvCxnSpPr>
          <p:nvPr/>
        </p:nvCxnSpPr>
        <p:spPr>
          <a:xfrm flipH="1">
            <a:off x="5286000" y="2511925"/>
            <a:ext cx="16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CBCE9F-E110-93CF-AAF5-6A0EAE633215}"/>
              </a:ext>
            </a:extLst>
          </p:cNvPr>
          <p:cNvCxnSpPr>
            <a:cxnSpLocks/>
          </p:cNvCxnSpPr>
          <p:nvPr/>
        </p:nvCxnSpPr>
        <p:spPr>
          <a:xfrm>
            <a:off x="5558471" y="1872000"/>
            <a:ext cx="0" cy="198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8CE75D-76A4-936E-8CE4-F1AF3CE8B752}"/>
              </a:ext>
            </a:extLst>
          </p:cNvPr>
          <p:cNvCxnSpPr>
            <a:cxnSpLocks/>
          </p:cNvCxnSpPr>
          <p:nvPr/>
        </p:nvCxnSpPr>
        <p:spPr>
          <a:xfrm>
            <a:off x="5833201" y="1872000"/>
            <a:ext cx="0" cy="198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1DA8D5-C779-AD02-8FD4-915754CEB61F}"/>
              </a:ext>
            </a:extLst>
          </p:cNvPr>
          <p:cNvCxnSpPr>
            <a:cxnSpLocks/>
          </p:cNvCxnSpPr>
          <p:nvPr/>
        </p:nvCxnSpPr>
        <p:spPr>
          <a:xfrm>
            <a:off x="6105127" y="1872000"/>
            <a:ext cx="0" cy="198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1C95094-3C6A-7A4B-ECCC-037EE893C2E8}"/>
              </a:ext>
            </a:extLst>
          </p:cNvPr>
          <p:cNvSpPr txBox="1"/>
          <p:nvPr/>
        </p:nvSpPr>
        <p:spPr>
          <a:xfrm rot="16200000">
            <a:off x="4079145" y="2665483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Antenna Space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0B9F7B-21C5-2743-7903-F2620AB9E1CE}"/>
              </a:ext>
            </a:extLst>
          </p:cNvPr>
          <p:cNvSpPr txBox="1"/>
          <p:nvPr/>
        </p:nvSpPr>
        <p:spPr>
          <a:xfrm>
            <a:off x="4912823" y="3915306"/>
            <a:ext cx="2366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Sl</a:t>
            </a:r>
            <a:r>
              <a:rPr lang="en-GB" sz="2000" dirty="0"/>
              <a:t>ow Time (Chirps)</a:t>
            </a:r>
            <a:endParaRPr lang="en-CH" sz="2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1A5196-75B0-A77A-894B-FD275A9B9D22}"/>
              </a:ext>
            </a:extLst>
          </p:cNvPr>
          <p:cNvCxnSpPr>
            <a:cxnSpLocks/>
          </p:cNvCxnSpPr>
          <p:nvPr/>
        </p:nvCxnSpPr>
        <p:spPr>
          <a:xfrm flipH="1">
            <a:off x="5286000" y="3600758"/>
            <a:ext cx="16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E2E1C4-E5FE-2A36-3277-79D2A5F360BA}"/>
              </a:ext>
            </a:extLst>
          </p:cNvPr>
          <p:cNvCxnSpPr>
            <a:cxnSpLocks/>
          </p:cNvCxnSpPr>
          <p:nvPr/>
        </p:nvCxnSpPr>
        <p:spPr>
          <a:xfrm flipH="1">
            <a:off x="5286000" y="3056250"/>
            <a:ext cx="16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4B9BC7-4354-5C39-32C0-FE922556EF89}"/>
              </a:ext>
            </a:extLst>
          </p:cNvPr>
          <p:cNvCxnSpPr>
            <a:cxnSpLocks/>
          </p:cNvCxnSpPr>
          <p:nvPr/>
        </p:nvCxnSpPr>
        <p:spPr>
          <a:xfrm flipH="1">
            <a:off x="5286000" y="3328504"/>
            <a:ext cx="16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587A87-2090-59B3-14DA-A98601D5F657}"/>
              </a:ext>
            </a:extLst>
          </p:cNvPr>
          <p:cNvCxnSpPr>
            <a:cxnSpLocks/>
          </p:cNvCxnSpPr>
          <p:nvPr/>
        </p:nvCxnSpPr>
        <p:spPr>
          <a:xfrm flipH="1">
            <a:off x="5286000" y="2783907"/>
            <a:ext cx="1620000" cy="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09" name="Group 608">
            <a:extLst>
              <a:ext uri="{FF2B5EF4-FFF2-40B4-BE49-F238E27FC236}">
                <a16:creationId xmlns:a16="http://schemas.microsoft.com/office/drawing/2014/main" id="{8B3B77C6-5DAD-6E17-20EA-93320AF54E82}"/>
              </a:ext>
            </a:extLst>
          </p:cNvPr>
          <p:cNvGrpSpPr/>
          <p:nvPr/>
        </p:nvGrpSpPr>
        <p:grpSpPr>
          <a:xfrm>
            <a:off x="5299189" y="2060003"/>
            <a:ext cx="986650" cy="1814345"/>
            <a:chOff x="1581109" y="2949668"/>
            <a:chExt cx="986650" cy="1814345"/>
          </a:xfrm>
          <a:solidFill>
            <a:schemeClr val="accent5"/>
          </a:solidFill>
        </p:grpSpPr>
        <p:sp>
          <p:nvSpPr>
            <p:cNvPr id="610" name="Cube 609">
              <a:extLst>
                <a:ext uri="{FF2B5EF4-FFF2-40B4-BE49-F238E27FC236}">
                  <a16:creationId xmlns:a16="http://schemas.microsoft.com/office/drawing/2014/main" id="{4B9963BC-CD11-A49E-5274-0647AA6283AF}"/>
                </a:ext>
              </a:extLst>
            </p:cNvPr>
            <p:cNvSpPr/>
            <p:nvPr/>
          </p:nvSpPr>
          <p:spPr>
            <a:xfrm>
              <a:off x="2207759" y="37707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1" name="Cube 610">
              <a:extLst>
                <a:ext uri="{FF2B5EF4-FFF2-40B4-BE49-F238E27FC236}">
                  <a16:creationId xmlns:a16="http://schemas.microsoft.com/office/drawing/2014/main" id="{F6856C8F-A05B-BC7B-4337-6671E2A10E9B}"/>
                </a:ext>
              </a:extLst>
            </p:cNvPr>
            <p:cNvSpPr/>
            <p:nvPr/>
          </p:nvSpPr>
          <p:spPr>
            <a:xfrm>
              <a:off x="2118235" y="38611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2" name="Cube 611">
              <a:extLst>
                <a:ext uri="{FF2B5EF4-FFF2-40B4-BE49-F238E27FC236}">
                  <a16:creationId xmlns:a16="http://schemas.microsoft.com/office/drawing/2014/main" id="{77F709E9-705B-63BB-77A0-A3D75072A914}"/>
                </a:ext>
              </a:extLst>
            </p:cNvPr>
            <p:cNvSpPr/>
            <p:nvPr/>
          </p:nvSpPr>
          <p:spPr>
            <a:xfrm>
              <a:off x="2028714" y="39516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3" name="Cube 612">
              <a:extLst>
                <a:ext uri="{FF2B5EF4-FFF2-40B4-BE49-F238E27FC236}">
                  <a16:creationId xmlns:a16="http://schemas.microsoft.com/office/drawing/2014/main" id="{715DEBDA-55BE-4949-D19C-5EA6367596D3}"/>
                </a:ext>
              </a:extLst>
            </p:cNvPr>
            <p:cNvSpPr/>
            <p:nvPr/>
          </p:nvSpPr>
          <p:spPr>
            <a:xfrm>
              <a:off x="1939193" y="40421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4" name="Cube 613">
              <a:extLst>
                <a:ext uri="{FF2B5EF4-FFF2-40B4-BE49-F238E27FC236}">
                  <a16:creationId xmlns:a16="http://schemas.microsoft.com/office/drawing/2014/main" id="{1E40801A-839E-FD66-6A63-4AE7FFDCCDA1}"/>
                </a:ext>
              </a:extLst>
            </p:cNvPr>
            <p:cNvSpPr/>
            <p:nvPr/>
          </p:nvSpPr>
          <p:spPr>
            <a:xfrm>
              <a:off x="1849672" y="41326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5" name="Cube 614">
              <a:extLst>
                <a:ext uri="{FF2B5EF4-FFF2-40B4-BE49-F238E27FC236}">
                  <a16:creationId xmlns:a16="http://schemas.microsoft.com/office/drawing/2014/main" id="{257B3597-8F9E-E63F-ABAB-32CC48B02CED}"/>
                </a:ext>
              </a:extLst>
            </p:cNvPr>
            <p:cNvSpPr/>
            <p:nvPr/>
          </p:nvSpPr>
          <p:spPr>
            <a:xfrm>
              <a:off x="1760151" y="42230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6" name="Cube 615">
              <a:extLst>
                <a:ext uri="{FF2B5EF4-FFF2-40B4-BE49-F238E27FC236}">
                  <a16:creationId xmlns:a16="http://schemas.microsoft.com/office/drawing/2014/main" id="{F0E8A448-8345-1EE6-B6B3-A956ADF3570A}"/>
                </a:ext>
              </a:extLst>
            </p:cNvPr>
            <p:cNvSpPr/>
            <p:nvPr/>
          </p:nvSpPr>
          <p:spPr>
            <a:xfrm>
              <a:off x="1670630" y="43135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7" name="Cube 616">
              <a:extLst>
                <a:ext uri="{FF2B5EF4-FFF2-40B4-BE49-F238E27FC236}">
                  <a16:creationId xmlns:a16="http://schemas.microsoft.com/office/drawing/2014/main" id="{0F36937F-085D-B62B-6B1D-54CC95008AF5}"/>
                </a:ext>
              </a:extLst>
            </p:cNvPr>
            <p:cNvSpPr/>
            <p:nvPr/>
          </p:nvSpPr>
          <p:spPr>
            <a:xfrm>
              <a:off x="1581109" y="44040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8" name="Cube 617">
              <a:extLst>
                <a:ext uri="{FF2B5EF4-FFF2-40B4-BE49-F238E27FC236}">
                  <a16:creationId xmlns:a16="http://schemas.microsoft.com/office/drawing/2014/main" id="{94789530-C17F-D5B0-E647-0BA16C4A53CE}"/>
                </a:ext>
              </a:extLst>
            </p:cNvPr>
            <p:cNvSpPr/>
            <p:nvPr/>
          </p:nvSpPr>
          <p:spPr>
            <a:xfrm>
              <a:off x="2207759" y="34974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9" name="Cube 618">
              <a:extLst>
                <a:ext uri="{FF2B5EF4-FFF2-40B4-BE49-F238E27FC236}">
                  <a16:creationId xmlns:a16="http://schemas.microsoft.com/office/drawing/2014/main" id="{45002673-A473-D87A-54BC-83028513C780}"/>
                </a:ext>
              </a:extLst>
            </p:cNvPr>
            <p:cNvSpPr/>
            <p:nvPr/>
          </p:nvSpPr>
          <p:spPr>
            <a:xfrm>
              <a:off x="2118235" y="35879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0" name="Cube 619">
              <a:extLst>
                <a:ext uri="{FF2B5EF4-FFF2-40B4-BE49-F238E27FC236}">
                  <a16:creationId xmlns:a16="http://schemas.microsoft.com/office/drawing/2014/main" id="{4FDD5DE9-BDC7-705A-D448-4637185B1A4F}"/>
                </a:ext>
              </a:extLst>
            </p:cNvPr>
            <p:cNvSpPr/>
            <p:nvPr/>
          </p:nvSpPr>
          <p:spPr>
            <a:xfrm>
              <a:off x="2028714" y="36783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1" name="Cube 620">
              <a:extLst>
                <a:ext uri="{FF2B5EF4-FFF2-40B4-BE49-F238E27FC236}">
                  <a16:creationId xmlns:a16="http://schemas.microsoft.com/office/drawing/2014/main" id="{D521617C-6653-6A4A-4C9B-941251CFEA83}"/>
                </a:ext>
              </a:extLst>
            </p:cNvPr>
            <p:cNvSpPr/>
            <p:nvPr/>
          </p:nvSpPr>
          <p:spPr>
            <a:xfrm>
              <a:off x="1939193" y="37688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2" name="Cube 621">
              <a:extLst>
                <a:ext uri="{FF2B5EF4-FFF2-40B4-BE49-F238E27FC236}">
                  <a16:creationId xmlns:a16="http://schemas.microsoft.com/office/drawing/2014/main" id="{EA14D39E-5B8E-1802-A6F6-80852E9131F9}"/>
                </a:ext>
              </a:extLst>
            </p:cNvPr>
            <p:cNvSpPr/>
            <p:nvPr/>
          </p:nvSpPr>
          <p:spPr>
            <a:xfrm>
              <a:off x="1849672" y="38593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3" name="Cube 622">
              <a:extLst>
                <a:ext uri="{FF2B5EF4-FFF2-40B4-BE49-F238E27FC236}">
                  <a16:creationId xmlns:a16="http://schemas.microsoft.com/office/drawing/2014/main" id="{9D0D0DFD-6D98-184A-378B-E943B715A410}"/>
                </a:ext>
              </a:extLst>
            </p:cNvPr>
            <p:cNvSpPr/>
            <p:nvPr/>
          </p:nvSpPr>
          <p:spPr>
            <a:xfrm>
              <a:off x="1760151" y="39497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4" name="Cube 623">
              <a:extLst>
                <a:ext uri="{FF2B5EF4-FFF2-40B4-BE49-F238E27FC236}">
                  <a16:creationId xmlns:a16="http://schemas.microsoft.com/office/drawing/2014/main" id="{F8792F47-FC93-CC2D-9396-FED83E3CB203}"/>
                </a:ext>
              </a:extLst>
            </p:cNvPr>
            <p:cNvSpPr/>
            <p:nvPr/>
          </p:nvSpPr>
          <p:spPr>
            <a:xfrm>
              <a:off x="1670630" y="40402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5" name="Cube 624">
              <a:extLst>
                <a:ext uri="{FF2B5EF4-FFF2-40B4-BE49-F238E27FC236}">
                  <a16:creationId xmlns:a16="http://schemas.microsoft.com/office/drawing/2014/main" id="{67976484-3B20-CB4F-05D8-81CF58F85489}"/>
                </a:ext>
              </a:extLst>
            </p:cNvPr>
            <p:cNvSpPr/>
            <p:nvPr/>
          </p:nvSpPr>
          <p:spPr>
            <a:xfrm>
              <a:off x="1581109" y="41307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6" name="Cube 625">
              <a:extLst>
                <a:ext uri="{FF2B5EF4-FFF2-40B4-BE49-F238E27FC236}">
                  <a16:creationId xmlns:a16="http://schemas.microsoft.com/office/drawing/2014/main" id="{5FD7EEDF-968E-4EF2-D353-2F27B5F73EC1}"/>
                </a:ext>
              </a:extLst>
            </p:cNvPr>
            <p:cNvSpPr/>
            <p:nvPr/>
          </p:nvSpPr>
          <p:spPr>
            <a:xfrm>
              <a:off x="2207759" y="32229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7" name="Cube 626">
              <a:extLst>
                <a:ext uri="{FF2B5EF4-FFF2-40B4-BE49-F238E27FC236}">
                  <a16:creationId xmlns:a16="http://schemas.microsoft.com/office/drawing/2014/main" id="{279F2E64-DA11-16ED-D244-E4E5C62AAA5B}"/>
                </a:ext>
              </a:extLst>
            </p:cNvPr>
            <p:cNvSpPr/>
            <p:nvPr/>
          </p:nvSpPr>
          <p:spPr>
            <a:xfrm>
              <a:off x="2118235" y="33134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8" name="Cube 627">
              <a:extLst>
                <a:ext uri="{FF2B5EF4-FFF2-40B4-BE49-F238E27FC236}">
                  <a16:creationId xmlns:a16="http://schemas.microsoft.com/office/drawing/2014/main" id="{1F910ABA-EAAB-0EEC-E293-4EDF3176B1F7}"/>
                </a:ext>
              </a:extLst>
            </p:cNvPr>
            <p:cNvSpPr/>
            <p:nvPr/>
          </p:nvSpPr>
          <p:spPr>
            <a:xfrm>
              <a:off x="2028714" y="34038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29" name="Cube 628">
              <a:extLst>
                <a:ext uri="{FF2B5EF4-FFF2-40B4-BE49-F238E27FC236}">
                  <a16:creationId xmlns:a16="http://schemas.microsoft.com/office/drawing/2014/main" id="{3F2C0388-2687-C023-78D7-15FF2322CB6C}"/>
                </a:ext>
              </a:extLst>
            </p:cNvPr>
            <p:cNvSpPr/>
            <p:nvPr/>
          </p:nvSpPr>
          <p:spPr>
            <a:xfrm>
              <a:off x="1939193" y="34943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0" name="Cube 629">
              <a:extLst>
                <a:ext uri="{FF2B5EF4-FFF2-40B4-BE49-F238E27FC236}">
                  <a16:creationId xmlns:a16="http://schemas.microsoft.com/office/drawing/2014/main" id="{98BB58F3-2C95-9B88-1E4F-1847066FFC64}"/>
                </a:ext>
              </a:extLst>
            </p:cNvPr>
            <p:cNvSpPr/>
            <p:nvPr/>
          </p:nvSpPr>
          <p:spPr>
            <a:xfrm>
              <a:off x="1849672" y="35848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1" name="Cube 630">
              <a:extLst>
                <a:ext uri="{FF2B5EF4-FFF2-40B4-BE49-F238E27FC236}">
                  <a16:creationId xmlns:a16="http://schemas.microsoft.com/office/drawing/2014/main" id="{69CBD3C9-A069-0AE3-3D92-4DF9C4A6E3A6}"/>
                </a:ext>
              </a:extLst>
            </p:cNvPr>
            <p:cNvSpPr/>
            <p:nvPr/>
          </p:nvSpPr>
          <p:spPr>
            <a:xfrm>
              <a:off x="1760151" y="36753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2" name="Cube 631">
              <a:extLst>
                <a:ext uri="{FF2B5EF4-FFF2-40B4-BE49-F238E27FC236}">
                  <a16:creationId xmlns:a16="http://schemas.microsoft.com/office/drawing/2014/main" id="{027ECADF-7663-31E0-4AA8-20868605E87A}"/>
                </a:ext>
              </a:extLst>
            </p:cNvPr>
            <p:cNvSpPr/>
            <p:nvPr/>
          </p:nvSpPr>
          <p:spPr>
            <a:xfrm>
              <a:off x="1670630" y="37657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3" name="Cube 632">
              <a:extLst>
                <a:ext uri="{FF2B5EF4-FFF2-40B4-BE49-F238E27FC236}">
                  <a16:creationId xmlns:a16="http://schemas.microsoft.com/office/drawing/2014/main" id="{9BCAF0F6-2F20-176D-C6FF-2FFB3AEAB51D}"/>
                </a:ext>
              </a:extLst>
            </p:cNvPr>
            <p:cNvSpPr/>
            <p:nvPr/>
          </p:nvSpPr>
          <p:spPr>
            <a:xfrm>
              <a:off x="1581109" y="38562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4" name="Cube 633">
              <a:extLst>
                <a:ext uri="{FF2B5EF4-FFF2-40B4-BE49-F238E27FC236}">
                  <a16:creationId xmlns:a16="http://schemas.microsoft.com/office/drawing/2014/main" id="{F62960EC-C62F-82DA-DA6D-50BF21E2195A}"/>
                </a:ext>
              </a:extLst>
            </p:cNvPr>
            <p:cNvSpPr/>
            <p:nvPr/>
          </p:nvSpPr>
          <p:spPr>
            <a:xfrm>
              <a:off x="2207759" y="29496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5" name="Cube 634">
              <a:extLst>
                <a:ext uri="{FF2B5EF4-FFF2-40B4-BE49-F238E27FC236}">
                  <a16:creationId xmlns:a16="http://schemas.microsoft.com/office/drawing/2014/main" id="{6110B350-5C8B-0BE2-0335-384CA2E8DD46}"/>
                </a:ext>
              </a:extLst>
            </p:cNvPr>
            <p:cNvSpPr/>
            <p:nvPr/>
          </p:nvSpPr>
          <p:spPr>
            <a:xfrm>
              <a:off x="2118235" y="30401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6" name="Cube 635">
              <a:extLst>
                <a:ext uri="{FF2B5EF4-FFF2-40B4-BE49-F238E27FC236}">
                  <a16:creationId xmlns:a16="http://schemas.microsoft.com/office/drawing/2014/main" id="{E659C513-323F-A274-F89F-7F2EB95C5691}"/>
                </a:ext>
              </a:extLst>
            </p:cNvPr>
            <p:cNvSpPr/>
            <p:nvPr/>
          </p:nvSpPr>
          <p:spPr>
            <a:xfrm>
              <a:off x="2028714" y="31306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7" name="Cube 636">
              <a:extLst>
                <a:ext uri="{FF2B5EF4-FFF2-40B4-BE49-F238E27FC236}">
                  <a16:creationId xmlns:a16="http://schemas.microsoft.com/office/drawing/2014/main" id="{F17CC66D-10E9-D15D-7AB9-DBB2A992E4BB}"/>
                </a:ext>
              </a:extLst>
            </p:cNvPr>
            <p:cNvSpPr/>
            <p:nvPr/>
          </p:nvSpPr>
          <p:spPr>
            <a:xfrm>
              <a:off x="1939193" y="32210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8" name="Cube 637">
              <a:extLst>
                <a:ext uri="{FF2B5EF4-FFF2-40B4-BE49-F238E27FC236}">
                  <a16:creationId xmlns:a16="http://schemas.microsoft.com/office/drawing/2014/main" id="{5DF65BCC-B0F0-B774-EF5E-AF8CD9878444}"/>
                </a:ext>
              </a:extLst>
            </p:cNvPr>
            <p:cNvSpPr/>
            <p:nvPr/>
          </p:nvSpPr>
          <p:spPr>
            <a:xfrm>
              <a:off x="1849672" y="33115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9" name="Cube 638">
              <a:extLst>
                <a:ext uri="{FF2B5EF4-FFF2-40B4-BE49-F238E27FC236}">
                  <a16:creationId xmlns:a16="http://schemas.microsoft.com/office/drawing/2014/main" id="{FC63458B-D311-3841-B597-23356CF09D06}"/>
                </a:ext>
              </a:extLst>
            </p:cNvPr>
            <p:cNvSpPr/>
            <p:nvPr/>
          </p:nvSpPr>
          <p:spPr>
            <a:xfrm>
              <a:off x="1760151" y="34020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40" name="Cube 639">
              <a:extLst>
                <a:ext uri="{FF2B5EF4-FFF2-40B4-BE49-F238E27FC236}">
                  <a16:creationId xmlns:a16="http://schemas.microsoft.com/office/drawing/2014/main" id="{F8BDCF4F-6688-9B58-26EF-65DA842B4F6B}"/>
                </a:ext>
              </a:extLst>
            </p:cNvPr>
            <p:cNvSpPr/>
            <p:nvPr/>
          </p:nvSpPr>
          <p:spPr>
            <a:xfrm>
              <a:off x="1670630" y="34924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41" name="Cube 640">
              <a:extLst>
                <a:ext uri="{FF2B5EF4-FFF2-40B4-BE49-F238E27FC236}">
                  <a16:creationId xmlns:a16="http://schemas.microsoft.com/office/drawing/2014/main" id="{34F6B440-3C12-5331-4649-56836D69FC86}"/>
                </a:ext>
              </a:extLst>
            </p:cNvPr>
            <p:cNvSpPr/>
            <p:nvPr/>
          </p:nvSpPr>
          <p:spPr>
            <a:xfrm>
              <a:off x="1581109" y="35829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025EE6-355C-60C4-D593-83DCFBBABC82}"/>
              </a:ext>
            </a:extLst>
          </p:cNvPr>
          <p:cNvCxnSpPr>
            <a:cxnSpLocks/>
          </p:cNvCxnSpPr>
          <p:nvPr/>
        </p:nvCxnSpPr>
        <p:spPr>
          <a:xfrm>
            <a:off x="6380401" y="1872000"/>
            <a:ext cx="0" cy="198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6FAA90-0E87-3142-1F65-4E677E1DE5A4}"/>
              </a:ext>
            </a:extLst>
          </p:cNvPr>
          <p:cNvCxnSpPr>
            <a:cxnSpLocks/>
          </p:cNvCxnSpPr>
          <p:nvPr/>
        </p:nvCxnSpPr>
        <p:spPr>
          <a:xfrm>
            <a:off x="6647021" y="1872000"/>
            <a:ext cx="0" cy="198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0C0C06A-176E-7DB0-59D3-8161EA72EA4A}"/>
              </a:ext>
            </a:extLst>
          </p:cNvPr>
          <p:cNvCxnSpPr>
            <a:cxnSpLocks/>
          </p:cNvCxnSpPr>
          <p:nvPr/>
        </p:nvCxnSpPr>
        <p:spPr>
          <a:xfrm flipH="1" flipV="1">
            <a:off x="5286000" y="1964567"/>
            <a:ext cx="16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576" name="Group 575">
            <a:extLst>
              <a:ext uri="{FF2B5EF4-FFF2-40B4-BE49-F238E27FC236}">
                <a16:creationId xmlns:a16="http://schemas.microsoft.com/office/drawing/2014/main" id="{AF9C7BC8-7140-723E-E41D-F74C586B6113}"/>
              </a:ext>
            </a:extLst>
          </p:cNvPr>
          <p:cNvGrpSpPr/>
          <p:nvPr/>
        </p:nvGrpSpPr>
        <p:grpSpPr>
          <a:xfrm>
            <a:off x="5565589" y="2060003"/>
            <a:ext cx="986650" cy="1814345"/>
            <a:chOff x="1581109" y="2949668"/>
            <a:chExt cx="986650" cy="1814345"/>
          </a:xfrm>
          <a:solidFill>
            <a:schemeClr val="accent5"/>
          </a:solidFill>
        </p:grpSpPr>
        <p:sp>
          <p:nvSpPr>
            <p:cNvPr id="577" name="Cube 576">
              <a:extLst>
                <a:ext uri="{FF2B5EF4-FFF2-40B4-BE49-F238E27FC236}">
                  <a16:creationId xmlns:a16="http://schemas.microsoft.com/office/drawing/2014/main" id="{35CAC7F4-545C-A05A-EF87-87B217E22EA2}"/>
                </a:ext>
              </a:extLst>
            </p:cNvPr>
            <p:cNvSpPr/>
            <p:nvPr/>
          </p:nvSpPr>
          <p:spPr>
            <a:xfrm>
              <a:off x="2207759" y="37707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78" name="Cube 577">
              <a:extLst>
                <a:ext uri="{FF2B5EF4-FFF2-40B4-BE49-F238E27FC236}">
                  <a16:creationId xmlns:a16="http://schemas.microsoft.com/office/drawing/2014/main" id="{D73F4D74-3DE3-8398-1F5E-27BD60CCE461}"/>
                </a:ext>
              </a:extLst>
            </p:cNvPr>
            <p:cNvSpPr/>
            <p:nvPr/>
          </p:nvSpPr>
          <p:spPr>
            <a:xfrm>
              <a:off x="2118235" y="38611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79" name="Cube 578">
              <a:extLst>
                <a:ext uri="{FF2B5EF4-FFF2-40B4-BE49-F238E27FC236}">
                  <a16:creationId xmlns:a16="http://schemas.microsoft.com/office/drawing/2014/main" id="{0867F388-D1C2-D47F-4D6B-9A8780412698}"/>
                </a:ext>
              </a:extLst>
            </p:cNvPr>
            <p:cNvSpPr/>
            <p:nvPr/>
          </p:nvSpPr>
          <p:spPr>
            <a:xfrm>
              <a:off x="2028714" y="39516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0" name="Cube 579">
              <a:extLst>
                <a:ext uri="{FF2B5EF4-FFF2-40B4-BE49-F238E27FC236}">
                  <a16:creationId xmlns:a16="http://schemas.microsoft.com/office/drawing/2014/main" id="{6A6223D2-987D-BA44-BBC8-E8236858BFE3}"/>
                </a:ext>
              </a:extLst>
            </p:cNvPr>
            <p:cNvSpPr/>
            <p:nvPr/>
          </p:nvSpPr>
          <p:spPr>
            <a:xfrm>
              <a:off x="1939193" y="40421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1" name="Cube 580">
              <a:extLst>
                <a:ext uri="{FF2B5EF4-FFF2-40B4-BE49-F238E27FC236}">
                  <a16:creationId xmlns:a16="http://schemas.microsoft.com/office/drawing/2014/main" id="{D8550285-7041-7759-599D-404E74057DC3}"/>
                </a:ext>
              </a:extLst>
            </p:cNvPr>
            <p:cNvSpPr/>
            <p:nvPr/>
          </p:nvSpPr>
          <p:spPr>
            <a:xfrm>
              <a:off x="1849672" y="41326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2" name="Cube 581">
              <a:extLst>
                <a:ext uri="{FF2B5EF4-FFF2-40B4-BE49-F238E27FC236}">
                  <a16:creationId xmlns:a16="http://schemas.microsoft.com/office/drawing/2014/main" id="{33377601-ED43-4929-2208-3138BC2EB8AC}"/>
                </a:ext>
              </a:extLst>
            </p:cNvPr>
            <p:cNvSpPr/>
            <p:nvPr/>
          </p:nvSpPr>
          <p:spPr>
            <a:xfrm>
              <a:off x="1760151" y="42230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3" name="Cube 582">
              <a:extLst>
                <a:ext uri="{FF2B5EF4-FFF2-40B4-BE49-F238E27FC236}">
                  <a16:creationId xmlns:a16="http://schemas.microsoft.com/office/drawing/2014/main" id="{92421C5E-4DE4-E1E6-423F-59D48FE753C7}"/>
                </a:ext>
              </a:extLst>
            </p:cNvPr>
            <p:cNvSpPr/>
            <p:nvPr/>
          </p:nvSpPr>
          <p:spPr>
            <a:xfrm>
              <a:off x="1670630" y="43135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4" name="Cube 583">
              <a:extLst>
                <a:ext uri="{FF2B5EF4-FFF2-40B4-BE49-F238E27FC236}">
                  <a16:creationId xmlns:a16="http://schemas.microsoft.com/office/drawing/2014/main" id="{6587898D-9A86-0EC2-AD32-8202007738F0}"/>
                </a:ext>
              </a:extLst>
            </p:cNvPr>
            <p:cNvSpPr/>
            <p:nvPr/>
          </p:nvSpPr>
          <p:spPr>
            <a:xfrm>
              <a:off x="1581109" y="44040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5" name="Cube 584">
              <a:extLst>
                <a:ext uri="{FF2B5EF4-FFF2-40B4-BE49-F238E27FC236}">
                  <a16:creationId xmlns:a16="http://schemas.microsoft.com/office/drawing/2014/main" id="{65C2622E-D1D0-5D9C-BDAF-39C124D3B8D8}"/>
                </a:ext>
              </a:extLst>
            </p:cNvPr>
            <p:cNvSpPr/>
            <p:nvPr/>
          </p:nvSpPr>
          <p:spPr>
            <a:xfrm>
              <a:off x="2207759" y="34974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6" name="Cube 585">
              <a:extLst>
                <a:ext uri="{FF2B5EF4-FFF2-40B4-BE49-F238E27FC236}">
                  <a16:creationId xmlns:a16="http://schemas.microsoft.com/office/drawing/2014/main" id="{0C294565-DBD1-A72D-A450-B6D045A2EB27}"/>
                </a:ext>
              </a:extLst>
            </p:cNvPr>
            <p:cNvSpPr/>
            <p:nvPr/>
          </p:nvSpPr>
          <p:spPr>
            <a:xfrm>
              <a:off x="2118235" y="35879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7" name="Cube 586">
              <a:extLst>
                <a:ext uri="{FF2B5EF4-FFF2-40B4-BE49-F238E27FC236}">
                  <a16:creationId xmlns:a16="http://schemas.microsoft.com/office/drawing/2014/main" id="{5BE93084-B727-C85B-E854-78BBEC75A088}"/>
                </a:ext>
              </a:extLst>
            </p:cNvPr>
            <p:cNvSpPr/>
            <p:nvPr/>
          </p:nvSpPr>
          <p:spPr>
            <a:xfrm>
              <a:off x="2028714" y="36783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8" name="Cube 587">
              <a:extLst>
                <a:ext uri="{FF2B5EF4-FFF2-40B4-BE49-F238E27FC236}">
                  <a16:creationId xmlns:a16="http://schemas.microsoft.com/office/drawing/2014/main" id="{B70072A4-BEE4-68E7-238D-63DE247711EC}"/>
                </a:ext>
              </a:extLst>
            </p:cNvPr>
            <p:cNvSpPr/>
            <p:nvPr/>
          </p:nvSpPr>
          <p:spPr>
            <a:xfrm>
              <a:off x="1939193" y="37688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9" name="Cube 588">
              <a:extLst>
                <a:ext uri="{FF2B5EF4-FFF2-40B4-BE49-F238E27FC236}">
                  <a16:creationId xmlns:a16="http://schemas.microsoft.com/office/drawing/2014/main" id="{EB1697F8-9591-D1CC-27F6-8A180425075A}"/>
                </a:ext>
              </a:extLst>
            </p:cNvPr>
            <p:cNvSpPr/>
            <p:nvPr/>
          </p:nvSpPr>
          <p:spPr>
            <a:xfrm>
              <a:off x="1849672" y="38593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0" name="Cube 589">
              <a:extLst>
                <a:ext uri="{FF2B5EF4-FFF2-40B4-BE49-F238E27FC236}">
                  <a16:creationId xmlns:a16="http://schemas.microsoft.com/office/drawing/2014/main" id="{C1006A78-3177-56C2-4E19-1156F38E21D3}"/>
                </a:ext>
              </a:extLst>
            </p:cNvPr>
            <p:cNvSpPr/>
            <p:nvPr/>
          </p:nvSpPr>
          <p:spPr>
            <a:xfrm>
              <a:off x="1760151" y="39497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1" name="Cube 590">
              <a:extLst>
                <a:ext uri="{FF2B5EF4-FFF2-40B4-BE49-F238E27FC236}">
                  <a16:creationId xmlns:a16="http://schemas.microsoft.com/office/drawing/2014/main" id="{2784A7A9-A466-4A47-E076-3B2A0FCFEDE2}"/>
                </a:ext>
              </a:extLst>
            </p:cNvPr>
            <p:cNvSpPr/>
            <p:nvPr/>
          </p:nvSpPr>
          <p:spPr>
            <a:xfrm>
              <a:off x="1670630" y="40402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2" name="Cube 591">
              <a:extLst>
                <a:ext uri="{FF2B5EF4-FFF2-40B4-BE49-F238E27FC236}">
                  <a16:creationId xmlns:a16="http://schemas.microsoft.com/office/drawing/2014/main" id="{A0410733-F50B-C0F7-F208-97E9BB43133C}"/>
                </a:ext>
              </a:extLst>
            </p:cNvPr>
            <p:cNvSpPr/>
            <p:nvPr/>
          </p:nvSpPr>
          <p:spPr>
            <a:xfrm>
              <a:off x="1581109" y="41307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3" name="Cube 592">
              <a:extLst>
                <a:ext uri="{FF2B5EF4-FFF2-40B4-BE49-F238E27FC236}">
                  <a16:creationId xmlns:a16="http://schemas.microsoft.com/office/drawing/2014/main" id="{3FFE1625-C2A8-7153-15C9-E5D68684CD45}"/>
                </a:ext>
              </a:extLst>
            </p:cNvPr>
            <p:cNvSpPr/>
            <p:nvPr/>
          </p:nvSpPr>
          <p:spPr>
            <a:xfrm>
              <a:off x="2207759" y="32229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4" name="Cube 593">
              <a:extLst>
                <a:ext uri="{FF2B5EF4-FFF2-40B4-BE49-F238E27FC236}">
                  <a16:creationId xmlns:a16="http://schemas.microsoft.com/office/drawing/2014/main" id="{557A5E7B-89F9-1D1A-057E-8606A1D54DC0}"/>
                </a:ext>
              </a:extLst>
            </p:cNvPr>
            <p:cNvSpPr/>
            <p:nvPr/>
          </p:nvSpPr>
          <p:spPr>
            <a:xfrm>
              <a:off x="2118235" y="33134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5" name="Cube 594">
              <a:extLst>
                <a:ext uri="{FF2B5EF4-FFF2-40B4-BE49-F238E27FC236}">
                  <a16:creationId xmlns:a16="http://schemas.microsoft.com/office/drawing/2014/main" id="{FDAC1BFF-EED5-B479-DB3E-C10E78182B14}"/>
                </a:ext>
              </a:extLst>
            </p:cNvPr>
            <p:cNvSpPr/>
            <p:nvPr/>
          </p:nvSpPr>
          <p:spPr>
            <a:xfrm>
              <a:off x="2028714" y="34038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6" name="Cube 595">
              <a:extLst>
                <a:ext uri="{FF2B5EF4-FFF2-40B4-BE49-F238E27FC236}">
                  <a16:creationId xmlns:a16="http://schemas.microsoft.com/office/drawing/2014/main" id="{EDC7F9E8-425F-346D-F50D-44178441C2B9}"/>
                </a:ext>
              </a:extLst>
            </p:cNvPr>
            <p:cNvSpPr/>
            <p:nvPr/>
          </p:nvSpPr>
          <p:spPr>
            <a:xfrm>
              <a:off x="1939193" y="34943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7" name="Cube 596">
              <a:extLst>
                <a:ext uri="{FF2B5EF4-FFF2-40B4-BE49-F238E27FC236}">
                  <a16:creationId xmlns:a16="http://schemas.microsoft.com/office/drawing/2014/main" id="{CFE48FE0-63A9-5CA3-DBEA-3EA94C36BE09}"/>
                </a:ext>
              </a:extLst>
            </p:cNvPr>
            <p:cNvSpPr/>
            <p:nvPr/>
          </p:nvSpPr>
          <p:spPr>
            <a:xfrm>
              <a:off x="1849672" y="35848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8" name="Cube 597">
              <a:extLst>
                <a:ext uri="{FF2B5EF4-FFF2-40B4-BE49-F238E27FC236}">
                  <a16:creationId xmlns:a16="http://schemas.microsoft.com/office/drawing/2014/main" id="{2EA8323A-F8C2-7B7C-4512-3775FC51FD7D}"/>
                </a:ext>
              </a:extLst>
            </p:cNvPr>
            <p:cNvSpPr/>
            <p:nvPr/>
          </p:nvSpPr>
          <p:spPr>
            <a:xfrm>
              <a:off x="1760151" y="36753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9" name="Cube 598">
              <a:extLst>
                <a:ext uri="{FF2B5EF4-FFF2-40B4-BE49-F238E27FC236}">
                  <a16:creationId xmlns:a16="http://schemas.microsoft.com/office/drawing/2014/main" id="{799B6259-BEA5-5265-2383-059EBDCC5F43}"/>
                </a:ext>
              </a:extLst>
            </p:cNvPr>
            <p:cNvSpPr/>
            <p:nvPr/>
          </p:nvSpPr>
          <p:spPr>
            <a:xfrm>
              <a:off x="1670630" y="37657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00" name="Cube 599">
              <a:extLst>
                <a:ext uri="{FF2B5EF4-FFF2-40B4-BE49-F238E27FC236}">
                  <a16:creationId xmlns:a16="http://schemas.microsoft.com/office/drawing/2014/main" id="{30B9AB6C-0717-8B41-1B79-848B956F5284}"/>
                </a:ext>
              </a:extLst>
            </p:cNvPr>
            <p:cNvSpPr/>
            <p:nvPr/>
          </p:nvSpPr>
          <p:spPr>
            <a:xfrm>
              <a:off x="1581109" y="38562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01" name="Cube 600">
              <a:extLst>
                <a:ext uri="{FF2B5EF4-FFF2-40B4-BE49-F238E27FC236}">
                  <a16:creationId xmlns:a16="http://schemas.microsoft.com/office/drawing/2014/main" id="{DDE2CDA0-0C38-028E-7FBD-B2335ACA8A84}"/>
                </a:ext>
              </a:extLst>
            </p:cNvPr>
            <p:cNvSpPr/>
            <p:nvPr/>
          </p:nvSpPr>
          <p:spPr>
            <a:xfrm>
              <a:off x="2207759" y="29496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02" name="Cube 601">
              <a:extLst>
                <a:ext uri="{FF2B5EF4-FFF2-40B4-BE49-F238E27FC236}">
                  <a16:creationId xmlns:a16="http://schemas.microsoft.com/office/drawing/2014/main" id="{300B868F-37DF-3437-56BC-70F7CF66CF43}"/>
                </a:ext>
              </a:extLst>
            </p:cNvPr>
            <p:cNvSpPr/>
            <p:nvPr/>
          </p:nvSpPr>
          <p:spPr>
            <a:xfrm>
              <a:off x="2118235" y="30401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03" name="Cube 602">
              <a:extLst>
                <a:ext uri="{FF2B5EF4-FFF2-40B4-BE49-F238E27FC236}">
                  <a16:creationId xmlns:a16="http://schemas.microsoft.com/office/drawing/2014/main" id="{22496A10-7082-CF56-3033-62986836B534}"/>
                </a:ext>
              </a:extLst>
            </p:cNvPr>
            <p:cNvSpPr/>
            <p:nvPr/>
          </p:nvSpPr>
          <p:spPr>
            <a:xfrm>
              <a:off x="2028714" y="31306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04" name="Cube 603">
              <a:extLst>
                <a:ext uri="{FF2B5EF4-FFF2-40B4-BE49-F238E27FC236}">
                  <a16:creationId xmlns:a16="http://schemas.microsoft.com/office/drawing/2014/main" id="{5D9D823D-10A0-53D3-C8C4-0D6CA860E6A0}"/>
                </a:ext>
              </a:extLst>
            </p:cNvPr>
            <p:cNvSpPr/>
            <p:nvPr/>
          </p:nvSpPr>
          <p:spPr>
            <a:xfrm>
              <a:off x="1939193" y="32210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05" name="Cube 604">
              <a:extLst>
                <a:ext uri="{FF2B5EF4-FFF2-40B4-BE49-F238E27FC236}">
                  <a16:creationId xmlns:a16="http://schemas.microsoft.com/office/drawing/2014/main" id="{FF72980D-5AB9-BCDF-28BB-C7ACE00C8248}"/>
                </a:ext>
              </a:extLst>
            </p:cNvPr>
            <p:cNvSpPr/>
            <p:nvPr/>
          </p:nvSpPr>
          <p:spPr>
            <a:xfrm>
              <a:off x="1849672" y="33115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06" name="Cube 605">
              <a:extLst>
                <a:ext uri="{FF2B5EF4-FFF2-40B4-BE49-F238E27FC236}">
                  <a16:creationId xmlns:a16="http://schemas.microsoft.com/office/drawing/2014/main" id="{235AB016-3B10-B323-9AA6-5984626BBD31}"/>
                </a:ext>
              </a:extLst>
            </p:cNvPr>
            <p:cNvSpPr/>
            <p:nvPr/>
          </p:nvSpPr>
          <p:spPr>
            <a:xfrm>
              <a:off x="1760151" y="34020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07" name="Cube 606">
              <a:extLst>
                <a:ext uri="{FF2B5EF4-FFF2-40B4-BE49-F238E27FC236}">
                  <a16:creationId xmlns:a16="http://schemas.microsoft.com/office/drawing/2014/main" id="{FECCB572-9911-2E08-1008-0BCD8727B5C7}"/>
                </a:ext>
              </a:extLst>
            </p:cNvPr>
            <p:cNvSpPr/>
            <p:nvPr/>
          </p:nvSpPr>
          <p:spPr>
            <a:xfrm>
              <a:off x="1670630" y="34924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08" name="Cube 607">
              <a:extLst>
                <a:ext uri="{FF2B5EF4-FFF2-40B4-BE49-F238E27FC236}">
                  <a16:creationId xmlns:a16="http://schemas.microsoft.com/office/drawing/2014/main" id="{48C162A1-0652-B4CF-F9D7-7DB2D9A89207}"/>
                </a:ext>
              </a:extLst>
            </p:cNvPr>
            <p:cNvSpPr/>
            <p:nvPr/>
          </p:nvSpPr>
          <p:spPr>
            <a:xfrm>
              <a:off x="1581109" y="35829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575" name="Group 574">
            <a:extLst>
              <a:ext uri="{FF2B5EF4-FFF2-40B4-BE49-F238E27FC236}">
                <a16:creationId xmlns:a16="http://schemas.microsoft.com/office/drawing/2014/main" id="{3FA873A9-7CD5-B268-382B-DD775D424CBF}"/>
              </a:ext>
            </a:extLst>
          </p:cNvPr>
          <p:cNvGrpSpPr/>
          <p:nvPr/>
        </p:nvGrpSpPr>
        <p:grpSpPr>
          <a:xfrm>
            <a:off x="5843498" y="2060003"/>
            <a:ext cx="986650" cy="1814345"/>
            <a:chOff x="1581109" y="2949668"/>
            <a:chExt cx="986650" cy="1814345"/>
          </a:xfrm>
        </p:grpSpPr>
        <p:sp>
          <p:nvSpPr>
            <p:cNvPr id="204" name="Cube 203">
              <a:extLst>
                <a:ext uri="{FF2B5EF4-FFF2-40B4-BE49-F238E27FC236}">
                  <a16:creationId xmlns:a16="http://schemas.microsoft.com/office/drawing/2014/main" id="{F8C40436-98B2-5FC8-E7FD-12C2F905A6A9}"/>
                </a:ext>
              </a:extLst>
            </p:cNvPr>
            <p:cNvSpPr/>
            <p:nvPr/>
          </p:nvSpPr>
          <p:spPr>
            <a:xfrm>
              <a:off x="2207759" y="377072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5" name="Cube 204">
              <a:extLst>
                <a:ext uri="{FF2B5EF4-FFF2-40B4-BE49-F238E27FC236}">
                  <a16:creationId xmlns:a16="http://schemas.microsoft.com/office/drawing/2014/main" id="{0FC66008-7C6D-B9D6-B90E-29DDD3CA4122}"/>
                </a:ext>
              </a:extLst>
            </p:cNvPr>
            <p:cNvSpPr/>
            <p:nvPr/>
          </p:nvSpPr>
          <p:spPr>
            <a:xfrm>
              <a:off x="2118235" y="386119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6" name="Cube 205">
              <a:extLst>
                <a:ext uri="{FF2B5EF4-FFF2-40B4-BE49-F238E27FC236}">
                  <a16:creationId xmlns:a16="http://schemas.microsoft.com/office/drawing/2014/main" id="{69405BA7-B70C-4170-92D7-45B085DBBD74}"/>
                </a:ext>
              </a:extLst>
            </p:cNvPr>
            <p:cNvSpPr/>
            <p:nvPr/>
          </p:nvSpPr>
          <p:spPr>
            <a:xfrm>
              <a:off x="2028714" y="395166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7" name="Cube 206">
              <a:extLst>
                <a:ext uri="{FF2B5EF4-FFF2-40B4-BE49-F238E27FC236}">
                  <a16:creationId xmlns:a16="http://schemas.microsoft.com/office/drawing/2014/main" id="{95971603-49D6-B276-2FB6-A0A9B38B3D7B}"/>
                </a:ext>
              </a:extLst>
            </p:cNvPr>
            <p:cNvSpPr/>
            <p:nvPr/>
          </p:nvSpPr>
          <p:spPr>
            <a:xfrm>
              <a:off x="1939193" y="404213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8" name="Cube 207">
              <a:extLst>
                <a:ext uri="{FF2B5EF4-FFF2-40B4-BE49-F238E27FC236}">
                  <a16:creationId xmlns:a16="http://schemas.microsoft.com/office/drawing/2014/main" id="{D8EBBC00-1134-9CFC-51EF-8B5187D85467}"/>
                </a:ext>
              </a:extLst>
            </p:cNvPr>
            <p:cNvSpPr/>
            <p:nvPr/>
          </p:nvSpPr>
          <p:spPr>
            <a:xfrm>
              <a:off x="1849672" y="413260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9" name="Cube 208">
              <a:extLst>
                <a:ext uri="{FF2B5EF4-FFF2-40B4-BE49-F238E27FC236}">
                  <a16:creationId xmlns:a16="http://schemas.microsoft.com/office/drawing/2014/main" id="{94A299FD-3B82-FD30-AE81-A5771FBE7E20}"/>
                </a:ext>
              </a:extLst>
            </p:cNvPr>
            <p:cNvSpPr/>
            <p:nvPr/>
          </p:nvSpPr>
          <p:spPr>
            <a:xfrm>
              <a:off x="1760151" y="422307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0" name="Cube 209">
              <a:extLst>
                <a:ext uri="{FF2B5EF4-FFF2-40B4-BE49-F238E27FC236}">
                  <a16:creationId xmlns:a16="http://schemas.microsoft.com/office/drawing/2014/main" id="{7218BD87-57AD-A8C8-1C34-607179CEC147}"/>
                </a:ext>
              </a:extLst>
            </p:cNvPr>
            <p:cNvSpPr/>
            <p:nvPr/>
          </p:nvSpPr>
          <p:spPr>
            <a:xfrm>
              <a:off x="1670630" y="431354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1" name="Cube 210">
              <a:extLst>
                <a:ext uri="{FF2B5EF4-FFF2-40B4-BE49-F238E27FC236}">
                  <a16:creationId xmlns:a16="http://schemas.microsoft.com/office/drawing/2014/main" id="{01D5F934-E0E5-8FC1-036F-D1AA5AD45D38}"/>
                </a:ext>
              </a:extLst>
            </p:cNvPr>
            <p:cNvSpPr/>
            <p:nvPr/>
          </p:nvSpPr>
          <p:spPr>
            <a:xfrm>
              <a:off x="1581109" y="440401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2" name="Cube 211">
              <a:extLst>
                <a:ext uri="{FF2B5EF4-FFF2-40B4-BE49-F238E27FC236}">
                  <a16:creationId xmlns:a16="http://schemas.microsoft.com/office/drawing/2014/main" id="{0FBCFD94-B53D-0B7B-D97E-E137DDA33109}"/>
                </a:ext>
              </a:extLst>
            </p:cNvPr>
            <p:cNvSpPr/>
            <p:nvPr/>
          </p:nvSpPr>
          <p:spPr>
            <a:xfrm>
              <a:off x="2207759" y="349743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3" name="Cube 212">
              <a:extLst>
                <a:ext uri="{FF2B5EF4-FFF2-40B4-BE49-F238E27FC236}">
                  <a16:creationId xmlns:a16="http://schemas.microsoft.com/office/drawing/2014/main" id="{942D2E84-83E5-3E46-546E-84F89C6EDDAD}"/>
                </a:ext>
              </a:extLst>
            </p:cNvPr>
            <p:cNvSpPr/>
            <p:nvPr/>
          </p:nvSpPr>
          <p:spPr>
            <a:xfrm>
              <a:off x="2118235" y="358790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4" name="Cube 213">
              <a:extLst>
                <a:ext uri="{FF2B5EF4-FFF2-40B4-BE49-F238E27FC236}">
                  <a16:creationId xmlns:a16="http://schemas.microsoft.com/office/drawing/2014/main" id="{90749861-C738-03D4-B0C1-7E778A2F7576}"/>
                </a:ext>
              </a:extLst>
            </p:cNvPr>
            <p:cNvSpPr/>
            <p:nvPr/>
          </p:nvSpPr>
          <p:spPr>
            <a:xfrm>
              <a:off x="2028714" y="367837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5" name="Cube 214">
              <a:extLst>
                <a:ext uri="{FF2B5EF4-FFF2-40B4-BE49-F238E27FC236}">
                  <a16:creationId xmlns:a16="http://schemas.microsoft.com/office/drawing/2014/main" id="{6363739C-B727-540D-9F10-3B1FB8FCDE1A}"/>
                </a:ext>
              </a:extLst>
            </p:cNvPr>
            <p:cNvSpPr/>
            <p:nvPr/>
          </p:nvSpPr>
          <p:spPr>
            <a:xfrm>
              <a:off x="1939193" y="376884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6" name="Cube 215">
              <a:extLst>
                <a:ext uri="{FF2B5EF4-FFF2-40B4-BE49-F238E27FC236}">
                  <a16:creationId xmlns:a16="http://schemas.microsoft.com/office/drawing/2014/main" id="{A6A77E49-29F0-91E5-EFC3-6F4E98A93207}"/>
                </a:ext>
              </a:extLst>
            </p:cNvPr>
            <p:cNvSpPr/>
            <p:nvPr/>
          </p:nvSpPr>
          <p:spPr>
            <a:xfrm>
              <a:off x="1849672" y="385931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7" name="Cube 216">
              <a:extLst>
                <a:ext uri="{FF2B5EF4-FFF2-40B4-BE49-F238E27FC236}">
                  <a16:creationId xmlns:a16="http://schemas.microsoft.com/office/drawing/2014/main" id="{94F22A2E-6BB0-0BAC-85DD-FB1E25E7BADE}"/>
                </a:ext>
              </a:extLst>
            </p:cNvPr>
            <p:cNvSpPr/>
            <p:nvPr/>
          </p:nvSpPr>
          <p:spPr>
            <a:xfrm>
              <a:off x="1760151" y="394978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8" name="Cube 217">
              <a:extLst>
                <a:ext uri="{FF2B5EF4-FFF2-40B4-BE49-F238E27FC236}">
                  <a16:creationId xmlns:a16="http://schemas.microsoft.com/office/drawing/2014/main" id="{4006627D-74D7-DFE0-A2FF-B57DE7CEA33A}"/>
                </a:ext>
              </a:extLst>
            </p:cNvPr>
            <p:cNvSpPr/>
            <p:nvPr/>
          </p:nvSpPr>
          <p:spPr>
            <a:xfrm>
              <a:off x="1670630" y="404025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9" name="Cube 218">
              <a:extLst>
                <a:ext uri="{FF2B5EF4-FFF2-40B4-BE49-F238E27FC236}">
                  <a16:creationId xmlns:a16="http://schemas.microsoft.com/office/drawing/2014/main" id="{7288660D-543E-7FB1-06AD-2EF0436BE3B8}"/>
                </a:ext>
              </a:extLst>
            </p:cNvPr>
            <p:cNvSpPr/>
            <p:nvPr/>
          </p:nvSpPr>
          <p:spPr>
            <a:xfrm>
              <a:off x="1581109" y="4130723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0" name="Cube 219">
              <a:extLst>
                <a:ext uri="{FF2B5EF4-FFF2-40B4-BE49-F238E27FC236}">
                  <a16:creationId xmlns:a16="http://schemas.microsoft.com/office/drawing/2014/main" id="{14023CFD-725E-E14D-B01C-FD21F18A545E}"/>
                </a:ext>
              </a:extLst>
            </p:cNvPr>
            <p:cNvSpPr/>
            <p:nvPr/>
          </p:nvSpPr>
          <p:spPr>
            <a:xfrm>
              <a:off x="2207759" y="322295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1" name="Cube 220">
              <a:extLst>
                <a:ext uri="{FF2B5EF4-FFF2-40B4-BE49-F238E27FC236}">
                  <a16:creationId xmlns:a16="http://schemas.microsoft.com/office/drawing/2014/main" id="{17C6A144-81B4-7ECD-C04D-8CB866AE677D}"/>
                </a:ext>
              </a:extLst>
            </p:cNvPr>
            <p:cNvSpPr/>
            <p:nvPr/>
          </p:nvSpPr>
          <p:spPr>
            <a:xfrm>
              <a:off x="2118235" y="331342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2" name="Cube 221">
              <a:extLst>
                <a:ext uri="{FF2B5EF4-FFF2-40B4-BE49-F238E27FC236}">
                  <a16:creationId xmlns:a16="http://schemas.microsoft.com/office/drawing/2014/main" id="{331AE7A8-D0BF-997D-AC37-1B318649B5B8}"/>
                </a:ext>
              </a:extLst>
            </p:cNvPr>
            <p:cNvSpPr/>
            <p:nvPr/>
          </p:nvSpPr>
          <p:spPr>
            <a:xfrm>
              <a:off x="2028714" y="340389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3" name="Cube 222">
              <a:extLst>
                <a:ext uri="{FF2B5EF4-FFF2-40B4-BE49-F238E27FC236}">
                  <a16:creationId xmlns:a16="http://schemas.microsoft.com/office/drawing/2014/main" id="{8BC82E7A-6600-A130-E63F-C1E3BCE69022}"/>
                </a:ext>
              </a:extLst>
            </p:cNvPr>
            <p:cNvSpPr/>
            <p:nvPr/>
          </p:nvSpPr>
          <p:spPr>
            <a:xfrm>
              <a:off x="1939193" y="349436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4" name="Cube 223">
              <a:extLst>
                <a:ext uri="{FF2B5EF4-FFF2-40B4-BE49-F238E27FC236}">
                  <a16:creationId xmlns:a16="http://schemas.microsoft.com/office/drawing/2014/main" id="{3E035407-54B6-252D-415A-FDEE95D31069}"/>
                </a:ext>
              </a:extLst>
            </p:cNvPr>
            <p:cNvSpPr/>
            <p:nvPr/>
          </p:nvSpPr>
          <p:spPr>
            <a:xfrm>
              <a:off x="1849672" y="358483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5" name="Cube 224">
              <a:extLst>
                <a:ext uri="{FF2B5EF4-FFF2-40B4-BE49-F238E27FC236}">
                  <a16:creationId xmlns:a16="http://schemas.microsoft.com/office/drawing/2014/main" id="{6126E32D-97BC-B254-9127-DA531226FF84}"/>
                </a:ext>
              </a:extLst>
            </p:cNvPr>
            <p:cNvSpPr/>
            <p:nvPr/>
          </p:nvSpPr>
          <p:spPr>
            <a:xfrm>
              <a:off x="1760151" y="367530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6" name="Cube 225">
              <a:extLst>
                <a:ext uri="{FF2B5EF4-FFF2-40B4-BE49-F238E27FC236}">
                  <a16:creationId xmlns:a16="http://schemas.microsoft.com/office/drawing/2014/main" id="{06BCB622-B481-F766-2A5F-3464D9B76946}"/>
                </a:ext>
              </a:extLst>
            </p:cNvPr>
            <p:cNvSpPr/>
            <p:nvPr/>
          </p:nvSpPr>
          <p:spPr>
            <a:xfrm>
              <a:off x="1670630" y="376577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7" name="Cube 226">
              <a:extLst>
                <a:ext uri="{FF2B5EF4-FFF2-40B4-BE49-F238E27FC236}">
                  <a16:creationId xmlns:a16="http://schemas.microsoft.com/office/drawing/2014/main" id="{ACFE8E4F-532D-1B04-85F3-49435568E2CC}"/>
                </a:ext>
              </a:extLst>
            </p:cNvPr>
            <p:cNvSpPr/>
            <p:nvPr/>
          </p:nvSpPr>
          <p:spPr>
            <a:xfrm>
              <a:off x="1581109" y="385624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8" name="Cube 227">
              <a:extLst>
                <a:ext uri="{FF2B5EF4-FFF2-40B4-BE49-F238E27FC236}">
                  <a16:creationId xmlns:a16="http://schemas.microsoft.com/office/drawing/2014/main" id="{24093BFE-53FF-20C2-D69B-323E79F34791}"/>
                </a:ext>
              </a:extLst>
            </p:cNvPr>
            <p:cNvSpPr/>
            <p:nvPr/>
          </p:nvSpPr>
          <p:spPr>
            <a:xfrm>
              <a:off x="2207759" y="294966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9" name="Cube 228">
              <a:extLst>
                <a:ext uri="{FF2B5EF4-FFF2-40B4-BE49-F238E27FC236}">
                  <a16:creationId xmlns:a16="http://schemas.microsoft.com/office/drawing/2014/main" id="{E1965EA6-D8BC-2558-5B41-41908C611606}"/>
                </a:ext>
              </a:extLst>
            </p:cNvPr>
            <p:cNvSpPr/>
            <p:nvPr/>
          </p:nvSpPr>
          <p:spPr>
            <a:xfrm>
              <a:off x="2118235" y="304013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0" name="Cube 229">
              <a:extLst>
                <a:ext uri="{FF2B5EF4-FFF2-40B4-BE49-F238E27FC236}">
                  <a16:creationId xmlns:a16="http://schemas.microsoft.com/office/drawing/2014/main" id="{88F4F368-C477-DBCE-E9E8-115764EF6648}"/>
                </a:ext>
              </a:extLst>
            </p:cNvPr>
            <p:cNvSpPr/>
            <p:nvPr/>
          </p:nvSpPr>
          <p:spPr>
            <a:xfrm>
              <a:off x="2028714" y="313060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1" name="Cube 230">
              <a:extLst>
                <a:ext uri="{FF2B5EF4-FFF2-40B4-BE49-F238E27FC236}">
                  <a16:creationId xmlns:a16="http://schemas.microsoft.com/office/drawing/2014/main" id="{D0384C2F-CBB1-E18B-8050-156C0EB1CB57}"/>
                </a:ext>
              </a:extLst>
            </p:cNvPr>
            <p:cNvSpPr/>
            <p:nvPr/>
          </p:nvSpPr>
          <p:spPr>
            <a:xfrm>
              <a:off x="1939193" y="322107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2" name="Cube 231">
              <a:extLst>
                <a:ext uri="{FF2B5EF4-FFF2-40B4-BE49-F238E27FC236}">
                  <a16:creationId xmlns:a16="http://schemas.microsoft.com/office/drawing/2014/main" id="{059CFE43-643B-8A12-6351-47D7497A9EF9}"/>
                </a:ext>
              </a:extLst>
            </p:cNvPr>
            <p:cNvSpPr/>
            <p:nvPr/>
          </p:nvSpPr>
          <p:spPr>
            <a:xfrm>
              <a:off x="1849672" y="331154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3" name="Cube 232">
              <a:extLst>
                <a:ext uri="{FF2B5EF4-FFF2-40B4-BE49-F238E27FC236}">
                  <a16:creationId xmlns:a16="http://schemas.microsoft.com/office/drawing/2014/main" id="{4B660B12-88D5-2633-8E52-E240C4F45404}"/>
                </a:ext>
              </a:extLst>
            </p:cNvPr>
            <p:cNvSpPr/>
            <p:nvPr/>
          </p:nvSpPr>
          <p:spPr>
            <a:xfrm>
              <a:off x="1760151" y="340201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4" name="Cube 233">
              <a:extLst>
                <a:ext uri="{FF2B5EF4-FFF2-40B4-BE49-F238E27FC236}">
                  <a16:creationId xmlns:a16="http://schemas.microsoft.com/office/drawing/2014/main" id="{04AB56DB-12F4-C8FF-1B41-43D84C10F915}"/>
                </a:ext>
              </a:extLst>
            </p:cNvPr>
            <p:cNvSpPr/>
            <p:nvPr/>
          </p:nvSpPr>
          <p:spPr>
            <a:xfrm>
              <a:off x="1670630" y="349248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5" name="Cube 234">
              <a:extLst>
                <a:ext uri="{FF2B5EF4-FFF2-40B4-BE49-F238E27FC236}">
                  <a16:creationId xmlns:a16="http://schemas.microsoft.com/office/drawing/2014/main" id="{76BC2807-6854-5069-7439-CBDED4BB1EAE}"/>
                </a:ext>
              </a:extLst>
            </p:cNvPr>
            <p:cNvSpPr/>
            <p:nvPr/>
          </p:nvSpPr>
          <p:spPr>
            <a:xfrm>
              <a:off x="1581109" y="3582958"/>
              <a:ext cx="360000" cy="360000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645" name="Group 644">
            <a:extLst>
              <a:ext uri="{FF2B5EF4-FFF2-40B4-BE49-F238E27FC236}">
                <a16:creationId xmlns:a16="http://schemas.microsoft.com/office/drawing/2014/main" id="{B4C91A3C-A3FB-D1EB-1D77-6911F47ED510}"/>
              </a:ext>
            </a:extLst>
          </p:cNvPr>
          <p:cNvGrpSpPr/>
          <p:nvPr/>
        </p:nvGrpSpPr>
        <p:grpSpPr>
          <a:xfrm>
            <a:off x="1677288" y="4853300"/>
            <a:ext cx="8837424" cy="1274559"/>
            <a:chOff x="2206813" y="5130889"/>
            <a:chExt cx="8837424" cy="12745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6" name="TextBox 645">
                  <a:extLst>
                    <a:ext uri="{FF2B5EF4-FFF2-40B4-BE49-F238E27FC236}">
                      <a16:creationId xmlns:a16="http://schemas.microsoft.com/office/drawing/2014/main" id="{BFB6C02A-F588-329F-5CA3-9B6BDC9F7E28}"/>
                    </a:ext>
                  </a:extLst>
                </p:cNvPr>
                <p:cNvSpPr txBox="1"/>
                <p:nvPr/>
              </p:nvSpPr>
              <p:spPr>
                <a:xfrm>
                  <a:off x="3575144" y="5620618"/>
                  <a:ext cx="6100762" cy="7848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CH" sz="24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9D46361-DDFD-945C-D0A8-EA03C6B8FD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5144" y="5620618"/>
                  <a:ext cx="6100762" cy="784830"/>
                </a:xfrm>
                <a:prstGeom prst="rect">
                  <a:avLst/>
                </a:prstGeom>
                <a:blipFill>
                  <a:blip r:embed="rId20"/>
                  <a:stretch>
                    <a:fillRect b="-6349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7" name="TextBox 646">
              <a:extLst>
                <a:ext uri="{FF2B5EF4-FFF2-40B4-BE49-F238E27FC236}">
                  <a16:creationId xmlns:a16="http://schemas.microsoft.com/office/drawing/2014/main" id="{AB75F9A6-6C26-C7B2-967B-7B90B7404D14}"/>
                </a:ext>
              </a:extLst>
            </p:cNvPr>
            <p:cNvSpPr txBox="1"/>
            <p:nvPr/>
          </p:nvSpPr>
          <p:spPr>
            <a:xfrm>
              <a:off x="2206813" y="5130889"/>
              <a:ext cx="88374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2400" dirty="0"/>
                <a:t>Phase variation in the k-th Tx frame due to Doppler phase shift</a:t>
              </a:r>
            </a:p>
          </p:txBody>
        </p:sp>
      </p:grpSp>
      <p:sp>
        <p:nvSpPr>
          <p:cNvPr id="648" name="TextBox 647">
            <a:extLst>
              <a:ext uri="{FF2B5EF4-FFF2-40B4-BE49-F238E27FC236}">
                <a16:creationId xmlns:a16="http://schemas.microsoft.com/office/drawing/2014/main" id="{F9C1B855-8801-454D-E10F-EB8C104B7B07}"/>
              </a:ext>
            </a:extLst>
          </p:cNvPr>
          <p:cNvSpPr txBox="1"/>
          <p:nvPr/>
        </p:nvSpPr>
        <p:spPr>
          <a:xfrm rot="18840000">
            <a:off x="6669294" y="2745873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Fast Time </a:t>
            </a:r>
          </a:p>
          <a:p>
            <a:r>
              <a:rPr lang="en-US" sz="2000" dirty="0"/>
              <a:t>(Samples)</a:t>
            </a:r>
            <a:endParaRPr lang="en-CH" sz="200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27B293-7836-926B-F2F1-AA416C1C0007}"/>
              </a:ext>
            </a:extLst>
          </p:cNvPr>
          <p:cNvCxnSpPr>
            <a:cxnSpLocks/>
          </p:cNvCxnSpPr>
          <p:nvPr/>
        </p:nvCxnSpPr>
        <p:spPr>
          <a:xfrm>
            <a:off x="5286000" y="3871367"/>
            <a:ext cx="17522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DEE6404-F2A8-9F63-5E7B-42F890C0B287}"/>
              </a:ext>
            </a:extLst>
          </p:cNvPr>
          <p:cNvCxnSpPr>
            <a:cxnSpLocks/>
          </p:cNvCxnSpPr>
          <p:nvPr/>
        </p:nvCxnSpPr>
        <p:spPr>
          <a:xfrm flipV="1">
            <a:off x="5288078" y="1691517"/>
            <a:ext cx="0" cy="21995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35AEB0E-6896-5107-3FD2-79DF6A44001B}"/>
              </a:ext>
            </a:extLst>
          </p:cNvPr>
          <p:cNvCxnSpPr>
            <a:cxnSpLocks/>
          </p:cNvCxnSpPr>
          <p:nvPr/>
        </p:nvCxnSpPr>
        <p:spPr>
          <a:xfrm flipV="1">
            <a:off x="6126426" y="2858572"/>
            <a:ext cx="1023360" cy="10127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0" name="Title 1">
            <a:extLst>
              <a:ext uri="{FF2B5EF4-FFF2-40B4-BE49-F238E27FC236}">
                <a16:creationId xmlns:a16="http://schemas.microsoft.com/office/drawing/2014/main" id="{25F84D93-F496-798B-A752-0D9D1CBBD18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Doppler Velocity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42A17A8-AA2D-43FF-81DE-9E5835508381}"/>
                  </a:ext>
                </a:extLst>
              </p:cNvPr>
              <p:cNvSpPr txBox="1"/>
              <p:nvPr/>
            </p:nvSpPr>
            <p:spPr>
              <a:xfrm>
                <a:off x="6101024" y="5526168"/>
                <a:ext cx="201848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CH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42A17A8-AA2D-43FF-81DE-9E5835508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1024" y="5526168"/>
                <a:ext cx="201848" cy="461665"/>
              </a:xfrm>
              <a:prstGeom prst="rect">
                <a:avLst/>
              </a:prstGeom>
              <a:blipFill>
                <a:blip r:embed="rId21"/>
                <a:stretch>
                  <a:fillRect r="-5882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0AC766-7218-4295-0312-7ED7FCF26A24}"/>
                  </a:ext>
                </a:extLst>
              </p:cNvPr>
              <p:cNvSpPr txBox="1"/>
              <p:nvPr/>
            </p:nvSpPr>
            <p:spPr>
              <a:xfrm>
                <a:off x="7079129" y="3638978"/>
                <a:ext cx="29391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CH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0AC766-7218-4295-0312-7ED7FCF26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9129" y="3638978"/>
                <a:ext cx="293914" cy="461665"/>
              </a:xfrm>
              <a:prstGeom prst="rect">
                <a:avLst/>
              </a:prstGeom>
              <a:blipFill>
                <a:blip r:embed="rId22"/>
                <a:stretch>
                  <a:fillRect l="-8333" r="-25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237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Title 1">
            <a:extLst>
              <a:ext uri="{FF2B5EF4-FFF2-40B4-BE49-F238E27FC236}">
                <a16:creationId xmlns:a16="http://schemas.microsoft.com/office/drawing/2014/main" id="{25F84D93-F496-798B-A752-0D9D1CBBD18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MIMO Radar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D23F48-26DB-E99D-4ECF-FC795FB38863}"/>
              </a:ext>
            </a:extLst>
          </p:cNvPr>
          <p:cNvCxnSpPr>
            <a:cxnSpLocks/>
          </p:cNvCxnSpPr>
          <p:nvPr/>
        </p:nvCxnSpPr>
        <p:spPr>
          <a:xfrm>
            <a:off x="5592718" y="5623292"/>
            <a:ext cx="2412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AF30A57-8ADB-1281-8C7C-8535748FB333}"/>
              </a:ext>
            </a:extLst>
          </p:cNvPr>
          <p:cNvCxnSpPr>
            <a:cxnSpLocks/>
          </p:cNvCxnSpPr>
          <p:nvPr/>
        </p:nvCxnSpPr>
        <p:spPr>
          <a:xfrm flipH="1" flipV="1">
            <a:off x="5586224" y="1218373"/>
            <a:ext cx="0" cy="442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5412F10-558A-2C3E-5E5A-5575A3E2CBFF}"/>
              </a:ext>
            </a:extLst>
          </p:cNvPr>
          <p:cNvSpPr txBox="1"/>
          <p:nvPr/>
        </p:nvSpPr>
        <p:spPr>
          <a:xfrm rot="16200000">
            <a:off x="4377291" y="3354068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Antenna Space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8C47C3-233D-49D1-4C52-60682CA23DD8}"/>
              </a:ext>
            </a:extLst>
          </p:cNvPr>
          <p:cNvSpPr txBox="1"/>
          <p:nvPr/>
        </p:nvSpPr>
        <p:spPr>
          <a:xfrm>
            <a:off x="5597751" y="5656971"/>
            <a:ext cx="2366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Sl</a:t>
            </a:r>
            <a:r>
              <a:rPr lang="en-GB" sz="2000" dirty="0"/>
              <a:t>ow Time (Chirps)</a:t>
            </a:r>
            <a:endParaRPr lang="en-CH" sz="20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F8E4FE-DA39-98C6-F7D4-4BF304FEB4ED}"/>
              </a:ext>
            </a:extLst>
          </p:cNvPr>
          <p:cNvCxnSpPr>
            <a:cxnSpLocks/>
          </p:cNvCxnSpPr>
          <p:nvPr/>
        </p:nvCxnSpPr>
        <p:spPr>
          <a:xfrm>
            <a:off x="5856617" y="1333133"/>
            <a:ext cx="0" cy="428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3ABF88-F5BF-52CD-14D9-E4B7EF374131}"/>
              </a:ext>
            </a:extLst>
          </p:cNvPr>
          <p:cNvCxnSpPr>
            <a:cxnSpLocks/>
          </p:cNvCxnSpPr>
          <p:nvPr/>
        </p:nvCxnSpPr>
        <p:spPr>
          <a:xfrm>
            <a:off x="6131347" y="1333133"/>
            <a:ext cx="0" cy="428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D27858-5C35-9056-A33A-E4A2E0FCA9FE}"/>
              </a:ext>
            </a:extLst>
          </p:cNvPr>
          <p:cNvCxnSpPr>
            <a:cxnSpLocks/>
          </p:cNvCxnSpPr>
          <p:nvPr/>
        </p:nvCxnSpPr>
        <p:spPr>
          <a:xfrm>
            <a:off x="6403273" y="1333133"/>
            <a:ext cx="0" cy="428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04BAF58-D73D-62F0-0CF2-B5A5C5B1A6FF}"/>
              </a:ext>
            </a:extLst>
          </p:cNvPr>
          <p:cNvCxnSpPr>
            <a:cxnSpLocks/>
          </p:cNvCxnSpPr>
          <p:nvPr/>
        </p:nvCxnSpPr>
        <p:spPr>
          <a:xfrm flipH="1">
            <a:off x="5584146" y="5346148"/>
            <a:ext cx="158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8DAD350-EEBD-46F1-34C8-42D83A27F017}"/>
              </a:ext>
            </a:extLst>
          </p:cNvPr>
          <p:cNvCxnSpPr>
            <a:cxnSpLocks/>
          </p:cNvCxnSpPr>
          <p:nvPr/>
        </p:nvCxnSpPr>
        <p:spPr>
          <a:xfrm flipH="1">
            <a:off x="5584146" y="4801640"/>
            <a:ext cx="158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8F7218B-894B-49EF-4491-B62D5991B8E5}"/>
              </a:ext>
            </a:extLst>
          </p:cNvPr>
          <p:cNvCxnSpPr>
            <a:cxnSpLocks/>
          </p:cNvCxnSpPr>
          <p:nvPr/>
        </p:nvCxnSpPr>
        <p:spPr>
          <a:xfrm flipH="1">
            <a:off x="5584146" y="5073894"/>
            <a:ext cx="158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15172C7-7B7D-3D20-AB61-75866E8B4D99}"/>
              </a:ext>
            </a:extLst>
          </p:cNvPr>
          <p:cNvCxnSpPr>
            <a:cxnSpLocks/>
          </p:cNvCxnSpPr>
          <p:nvPr/>
        </p:nvCxnSpPr>
        <p:spPr>
          <a:xfrm flipH="1">
            <a:off x="5584146" y="4529297"/>
            <a:ext cx="1584000" cy="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10EC88B-AE09-1868-E6BA-AAFEC5EC545D}"/>
              </a:ext>
            </a:extLst>
          </p:cNvPr>
          <p:cNvCxnSpPr>
            <a:cxnSpLocks/>
          </p:cNvCxnSpPr>
          <p:nvPr/>
        </p:nvCxnSpPr>
        <p:spPr>
          <a:xfrm>
            <a:off x="6678547" y="1333133"/>
            <a:ext cx="0" cy="428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7407D97-7879-DAE1-D7D8-7C5B5EE1CC71}"/>
              </a:ext>
            </a:extLst>
          </p:cNvPr>
          <p:cNvCxnSpPr>
            <a:cxnSpLocks/>
          </p:cNvCxnSpPr>
          <p:nvPr/>
        </p:nvCxnSpPr>
        <p:spPr>
          <a:xfrm>
            <a:off x="6945167" y="1333133"/>
            <a:ext cx="0" cy="428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F07E215-F315-88B6-B170-80010CEE18EF}"/>
              </a:ext>
            </a:extLst>
          </p:cNvPr>
          <p:cNvCxnSpPr>
            <a:cxnSpLocks/>
          </p:cNvCxnSpPr>
          <p:nvPr/>
        </p:nvCxnSpPr>
        <p:spPr>
          <a:xfrm flipH="1" flipV="1">
            <a:off x="5584146" y="3434413"/>
            <a:ext cx="1584000" cy="329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1732D2B-F6C4-4A7C-6294-9DC05FD86AF9}"/>
              </a:ext>
            </a:extLst>
          </p:cNvPr>
          <p:cNvCxnSpPr>
            <a:cxnSpLocks/>
          </p:cNvCxnSpPr>
          <p:nvPr/>
        </p:nvCxnSpPr>
        <p:spPr>
          <a:xfrm flipH="1">
            <a:off x="5584146" y="3162159"/>
            <a:ext cx="158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F9C929B-65DE-F6A0-F0D7-3E393E703D0A}"/>
              </a:ext>
            </a:extLst>
          </p:cNvPr>
          <p:cNvCxnSpPr>
            <a:cxnSpLocks/>
          </p:cNvCxnSpPr>
          <p:nvPr/>
        </p:nvCxnSpPr>
        <p:spPr>
          <a:xfrm flipH="1" flipV="1">
            <a:off x="5584146" y="3709957"/>
            <a:ext cx="158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2EF7309-D857-3D5A-8826-3062024D912B}"/>
              </a:ext>
            </a:extLst>
          </p:cNvPr>
          <p:cNvCxnSpPr>
            <a:cxnSpLocks/>
          </p:cNvCxnSpPr>
          <p:nvPr/>
        </p:nvCxnSpPr>
        <p:spPr>
          <a:xfrm flipH="1">
            <a:off x="5584146" y="2617651"/>
            <a:ext cx="158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D29D0DA-7E91-BAE0-45AD-9E739BF8DEF6}"/>
              </a:ext>
            </a:extLst>
          </p:cNvPr>
          <p:cNvCxnSpPr>
            <a:cxnSpLocks/>
          </p:cNvCxnSpPr>
          <p:nvPr/>
        </p:nvCxnSpPr>
        <p:spPr>
          <a:xfrm flipH="1">
            <a:off x="5584146" y="2889905"/>
            <a:ext cx="158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ED5C967-B152-C11E-00D4-84ED7BE18190}"/>
              </a:ext>
            </a:extLst>
          </p:cNvPr>
          <p:cNvCxnSpPr>
            <a:cxnSpLocks/>
          </p:cNvCxnSpPr>
          <p:nvPr/>
        </p:nvCxnSpPr>
        <p:spPr>
          <a:xfrm flipH="1">
            <a:off x="5584146" y="2345308"/>
            <a:ext cx="1584000" cy="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19DB353-C400-E974-39B4-1BC186BAFB17}"/>
              </a:ext>
            </a:extLst>
          </p:cNvPr>
          <p:cNvCxnSpPr>
            <a:cxnSpLocks/>
          </p:cNvCxnSpPr>
          <p:nvPr/>
        </p:nvCxnSpPr>
        <p:spPr>
          <a:xfrm flipH="1">
            <a:off x="5584146" y="3982840"/>
            <a:ext cx="158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C574810-25FE-1337-015E-1C05E3B28FD5}"/>
              </a:ext>
            </a:extLst>
          </p:cNvPr>
          <p:cNvCxnSpPr>
            <a:cxnSpLocks/>
          </p:cNvCxnSpPr>
          <p:nvPr/>
        </p:nvCxnSpPr>
        <p:spPr>
          <a:xfrm flipH="1">
            <a:off x="5584146" y="4257315"/>
            <a:ext cx="158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42" name="Straight Connector 541">
            <a:extLst>
              <a:ext uri="{FF2B5EF4-FFF2-40B4-BE49-F238E27FC236}">
                <a16:creationId xmlns:a16="http://schemas.microsoft.com/office/drawing/2014/main" id="{9378DAAF-6B23-547F-E186-B21CC9B1B774}"/>
              </a:ext>
            </a:extLst>
          </p:cNvPr>
          <p:cNvCxnSpPr>
            <a:cxnSpLocks/>
          </p:cNvCxnSpPr>
          <p:nvPr/>
        </p:nvCxnSpPr>
        <p:spPr>
          <a:xfrm flipH="1">
            <a:off x="5584146" y="2067004"/>
            <a:ext cx="1584000" cy="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47" name="Arrow: Down 13202">
            <a:extLst>
              <a:ext uri="{FF2B5EF4-FFF2-40B4-BE49-F238E27FC236}">
                <a16:creationId xmlns:a16="http://schemas.microsoft.com/office/drawing/2014/main" id="{F11E096A-FA92-2AF5-DB33-49F845116CB5}"/>
              </a:ext>
            </a:extLst>
          </p:cNvPr>
          <p:cNvSpPr/>
          <p:nvPr/>
        </p:nvSpPr>
        <p:spPr>
          <a:xfrm rot="16200000">
            <a:off x="8283529" y="3143768"/>
            <a:ext cx="654184" cy="530202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"/>
          </a:p>
        </p:txBody>
      </p:sp>
      <p:grpSp>
        <p:nvGrpSpPr>
          <p:cNvPr id="556" name="Group 555">
            <a:extLst>
              <a:ext uri="{FF2B5EF4-FFF2-40B4-BE49-F238E27FC236}">
                <a16:creationId xmlns:a16="http://schemas.microsoft.com/office/drawing/2014/main" id="{EC5325E4-9CA5-E7BB-7962-A8B67BA7D664}"/>
              </a:ext>
            </a:extLst>
          </p:cNvPr>
          <p:cNvGrpSpPr/>
          <p:nvPr/>
        </p:nvGrpSpPr>
        <p:grpSpPr>
          <a:xfrm>
            <a:off x="5588057" y="1372346"/>
            <a:ext cx="986650" cy="2092580"/>
            <a:chOff x="1517411" y="2517528"/>
            <a:chExt cx="986650" cy="2092580"/>
          </a:xfrm>
          <a:solidFill>
            <a:schemeClr val="accent2"/>
          </a:solidFill>
        </p:grpSpPr>
        <p:sp>
          <p:nvSpPr>
            <p:cNvPr id="557" name="Cube 556">
              <a:extLst>
                <a:ext uri="{FF2B5EF4-FFF2-40B4-BE49-F238E27FC236}">
                  <a16:creationId xmlns:a16="http://schemas.microsoft.com/office/drawing/2014/main" id="{1B1EC9AA-27CB-AF21-4355-9C145799598A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58" name="Cube 557">
              <a:extLst>
                <a:ext uri="{FF2B5EF4-FFF2-40B4-BE49-F238E27FC236}">
                  <a16:creationId xmlns:a16="http://schemas.microsoft.com/office/drawing/2014/main" id="{8CE4C2D4-9DA5-2686-0B23-971FD2B0C8C8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59" name="Cube 558">
              <a:extLst>
                <a:ext uri="{FF2B5EF4-FFF2-40B4-BE49-F238E27FC236}">
                  <a16:creationId xmlns:a16="http://schemas.microsoft.com/office/drawing/2014/main" id="{BB9C4E3F-0C26-6183-F81B-71707E63DCB0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0" name="Cube 559">
              <a:extLst>
                <a:ext uri="{FF2B5EF4-FFF2-40B4-BE49-F238E27FC236}">
                  <a16:creationId xmlns:a16="http://schemas.microsoft.com/office/drawing/2014/main" id="{A365703E-ECC0-94A5-9657-24499448ED45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1" name="Cube 560">
              <a:extLst>
                <a:ext uri="{FF2B5EF4-FFF2-40B4-BE49-F238E27FC236}">
                  <a16:creationId xmlns:a16="http://schemas.microsoft.com/office/drawing/2014/main" id="{4C96AF79-146B-8232-AF58-B8C70D6E6096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2" name="Cube 561">
              <a:extLst>
                <a:ext uri="{FF2B5EF4-FFF2-40B4-BE49-F238E27FC236}">
                  <a16:creationId xmlns:a16="http://schemas.microsoft.com/office/drawing/2014/main" id="{8454EB6A-D392-B191-0442-FA0BCF74CAF4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3" name="Cube 562">
              <a:extLst>
                <a:ext uri="{FF2B5EF4-FFF2-40B4-BE49-F238E27FC236}">
                  <a16:creationId xmlns:a16="http://schemas.microsoft.com/office/drawing/2014/main" id="{447230B7-6F39-02BA-F2D6-75BEBB7440D6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4" name="Cube 563">
              <a:extLst>
                <a:ext uri="{FF2B5EF4-FFF2-40B4-BE49-F238E27FC236}">
                  <a16:creationId xmlns:a16="http://schemas.microsoft.com/office/drawing/2014/main" id="{8BF6D20F-FEFA-213A-A909-3955ADC9E37C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5" name="Cube 564">
              <a:extLst>
                <a:ext uri="{FF2B5EF4-FFF2-40B4-BE49-F238E27FC236}">
                  <a16:creationId xmlns:a16="http://schemas.microsoft.com/office/drawing/2014/main" id="{EAC6E1E0-1CDF-DEE6-88AC-92FDF81707F1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6" name="Cube 565">
              <a:extLst>
                <a:ext uri="{FF2B5EF4-FFF2-40B4-BE49-F238E27FC236}">
                  <a16:creationId xmlns:a16="http://schemas.microsoft.com/office/drawing/2014/main" id="{91A79C78-4DFA-64AC-83AE-7ED181A13642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7" name="Cube 566">
              <a:extLst>
                <a:ext uri="{FF2B5EF4-FFF2-40B4-BE49-F238E27FC236}">
                  <a16:creationId xmlns:a16="http://schemas.microsoft.com/office/drawing/2014/main" id="{88F74179-61F8-5CCE-7159-20E1F939C47B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8" name="Cube 567">
              <a:extLst>
                <a:ext uri="{FF2B5EF4-FFF2-40B4-BE49-F238E27FC236}">
                  <a16:creationId xmlns:a16="http://schemas.microsoft.com/office/drawing/2014/main" id="{E0709F27-2C00-3719-64C4-B9420DB80D9F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69" name="Cube 568">
              <a:extLst>
                <a:ext uri="{FF2B5EF4-FFF2-40B4-BE49-F238E27FC236}">
                  <a16:creationId xmlns:a16="http://schemas.microsoft.com/office/drawing/2014/main" id="{CC8D8783-4471-3F09-29EA-5A7663260E48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70" name="Cube 569">
              <a:extLst>
                <a:ext uri="{FF2B5EF4-FFF2-40B4-BE49-F238E27FC236}">
                  <a16:creationId xmlns:a16="http://schemas.microsoft.com/office/drawing/2014/main" id="{69B2AF1C-2243-07AA-B4B9-97C83EEEC8A6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71" name="Cube 570">
              <a:extLst>
                <a:ext uri="{FF2B5EF4-FFF2-40B4-BE49-F238E27FC236}">
                  <a16:creationId xmlns:a16="http://schemas.microsoft.com/office/drawing/2014/main" id="{355D322B-57ED-490B-C625-3E8EBB7EA824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72" name="Cube 571">
              <a:extLst>
                <a:ext uri="{FF2B5EF4-FFF2-40B4-BE49-F238E27FC236}">
                  <a16:creationId xmlns:a16="http://schemas.microsoft.com/office/drawing/2014/main" id="{7565B863-3358-4270-3D4A-BAB9D6E67D74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73" name="Cube 572">
              <a:extLst>
                <a:ext uri="{FF2B5EF4-FFF2-40B4-BE49-F238E27FC236}">
                  <a16:creationId xmlns:a16="http://schemas.microsoft.com/office/drawing/2014/main" id="{9F26AD4F-968E-019F-97B3-97534B689431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74" name="Cube 573">
              <a:extLst>
                <a:ext uri="{FF2B5EF4-FFF2-40B4-BE49-F238E27FC236}">
                  <a16:creationId xmlns:a16="http://schemas.microsoft.com/office/drawing/2014/main" id="{854806E0-9F60-22A2-5514-89E20B3DBE1B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42" name="Cube 641">
              <a:extLst>
                <a:ext uri="{FF2B5EF4-FFF2-40B4-BE49-F238E27FC236}">
                  <a16:creationId xmlns:a16="http://schemas.microsoft.com/office/drawing/2014/main" id="{8573E8F4-F9DA-461F-6129-15EAD234F3F0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43" name="Cube 642">
              <a:extLst>
                <a:ext uri="{FF2B5EF4-FFF2-40B4-BE49-F238E27FC236}">
                  <a16:creationId xmlns:a16="http://schemas.microsoft.com/office/drawing/2014/main" id="{EFE13FE0-1D6F-02D6-3C56-2FCE2FAD1AB5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44" name="Cube 643">
              <a:extLst>
                <a:ext uri="{FF2B5EF4-FFF2-40B4-BE49-F238E27FC236}">
                  <a16:creationId xmlns:a16="http://schemas.microsoft.com/office/drawing/2014/main" id="{5FB511AD-CA29-A21A-65BF-EB62BBCD471E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49" name="Cube 648">
              <a:extLst>
                <a:ext uri="{FF2B5EF4-FFF2-40B4-BE49-F238E27FC236}">
                  <a16:creationId xmlns:a16="http://schemas.microsoft.com/office/drawing/2014/main" id="{D246A096-B032-BAC4-ED08-EE3640A10445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51" name="Cube 650">
              <a:extLst>
                <a:ext uri="{FF2B5EF4-FFF2-40B4-BE49-F238E27FC236}">
                  <a16:creationId xmlns:a16="http://schemas.microsoft.com/office/drawing/2014/main" id="{4A10EF55-A060-2E41-61D6-DB53491EF4F2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52" name="Cube 651">
              <a:extLst>
                <a:ext uri="{FF2B5EF4-FFF2-40B4-BE49-F238E27FC236}">
                  <a16:creationId xmlns:a16="http://schemas.microsoft.com/office/drawing/2014/main" id="{29A83484-C586-4A4C-E8A9-DA80B6994242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53" name="Cube 652">
              <a:extLst>
                <a:ext uri="{FF2B5EF4-FFF2-40B4-BE49-F238E27FC236}">
                  <a16:creationId xmlns:a16="http://schemas.microsoft.com/office/drawing/2014/main" id="{2E004518-32B5-2B09-9EEF-D7E1C7C1F952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54" name="Cube 653">
              <a:extLst>
                <a:ext uri="{FF2B5EF4-FFF2-40B4-BE49-F238E27FC236}">
                  <a16:creationId xmlns:a16="http://schemas.microsoft.com/office/drawing/2014/main" id="{03DBD8BF-2D9B-E33C-85E0-83391A0D5F8B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55" name="Cube 654">
              <a:extLst>
                <a:ext uri="{FF2B5EF4-FFF2-40B4-BE49-F238E27FC236}">
                  <a16:creationId xmlns:a16="http://schemas.microsoft.com/office/drawing/2014/main" id="{4FE322B2-D23C-110A-EE5A-FE68739C4E0F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56" name="Cube 655">
              <a:extLst>
                <a:ext uri="{FF2B5EF4-FFF2-40B4-BE49-F238E27FC236}">
                  <a16:creationId xmlns:a16="http://schemas.microsoft.com/office/drawing/2014/main" id="{23731F4A-864D-101B-0DC1-B827D00D8F72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57" name="Cube 656">
              <a:extLst>
                <a:ext uri="{FF2B5EF4-FFF2-40B4-BE49-F238E27FC236}">
                  <a16:creationId xmlns:a16="http://schemas.microsoft.com/office/drawing/2014/main" id="{BD98BB21-AF8F-C3DC-1A35-76B73B6713B4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58" name="Cube 657">
              <a:extLst>
                <a:ext uri="{FF2B5EF4-FFF2-40B4-BE49-F238E27FC236}">
                  <a16:creationId xmlns:a16="http://schemas.microsoft.com/office/drawing/2014/main" id="{81A5652F-ADF3-E930-BD03-B14B3DC92FB3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59" name="Cube 658">
              <a:extLst>
                <a:ext uri="{FF2B5EF4-FFF2-40B4-BE49-F238E27FC236}">
                  <a16:creationId xmlns:a16="http://schemas.microsoft.com/office/drawing/2014/main" id="{6D213F3E-FDD8-0E01-B73B-10E11FAD7DF4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60" name="Cube 659">
              <a:extLst>
                <a:ext uri="{FF2B5EF4-FFF2-40B4-BE49-F238E27FC236}">
                  <a16:creationId xmlns:a16="http://schemas.microsoft.com/office/drawing/2014/main" id="{34A03554-45F4-88F8-5716-5D11BFDAFD3C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61" name="Cube 660">
              <a:extLst>
                <a:ext uri="{FF2B5EF4-FFF2-40B4-BE49-F238E27FC236}">
                  <a16:creationId xmlns:a16="http://schemas.microsoft.com/office/drawing/2014/main" id="{13A1811F-F6FC-FAEC-2F7F-CF55923D9581}"/>
                </a:ext>
              </a:extLst>
            </p:cNvPr>
            <p:cNvSpPr/>
            <p:nvPr/>
          </p:nvSpPr>
          <p:spPr>
            <a:xfrm>
              <a:off x="2144061" y="2517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62" name="Cube 661">
              <a:extLst>
                <a:ext uri="{FF2B5EF4-FFF2-40B4-BE49-F238E27FC236}">
                  <a16:creationId xmlns:a16="http://schemas.microsoft.com/office/drawing/2014/main" id="{1C686D00-3A7C-4444-A74F-4078C89D4C1B}"/>
                </a:ext>
              </a:extLst>
            </p:cNvPr>
            <p:cNvSpPr/>
            <p:nvPr/>
          </p:nvSpPr>
          <p:spPr>
            <a:xfrm>
              <a:off x="2054537" y="2607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63" name="Cube 662">
              <a:extLst>
                <a:ext uri="{FF2B5EF4-FFF2-40B4-BE49-F238E27FC236}">
                  <a16:creationId xmlns:a16="http://schemas.microsoft.com/office/drawing/2014/main" id="{1015BC6C-B3C1-A351-EBAD-F90B16750439}"/>
                </a:ext>
              </a:extLst>
            </p:cNvPr>
            <p:cNvSpPr/>
            <p:nvPr/>
          </p:nvSpPr>
          <p:spPr>
            <a:xfrm>
              <a:off x="1965016" y="2698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64" name="Cube 663">
              <a:extLst>
                <a:ext uri="{FF2B5EF4-FFF2-40B4-BE49-F238E27FC236}">
                  <a16:creationId xmlns:a16="http://schemas.microsoft.com/office/drawing/2014/main" id="{CE3F22DD-3F34-8FE7-E608-01B20D54EC4F}"/>
                </a:ext>
              </a:extLst>
            </p:cNvPr>
            <p:cNvSpPr/>
            <p:nvPr/>
          </p:nvSpPr>
          <p:spPr>
            <a:xfrm>
              <a:off x="1875495" y="2788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65" name="Cube 664">
              <a:extLst>
                <a:ext uri="{FF2B5EF4-FFF2-40B4-BE49-F238E27FC236}">
                  <a16:creationId xmlns:a16="http://schemas.microsoft.com/office/drawing/2014/main" id="{E9A9C383-BEDA-6B4B-8724-F820ECB3D6B7}"/>
                </a:ext>
              </a:extLst>
            </p:cNvPr>
            <p:cNvSpPr/>
            <p:nvPr/>
          </p:nvSpPr>
          <p:spPr>
            <a:xfrm>
              <a:off x="1785974" y="2879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66" name="Cube 665">
              <a:extLst>
                <a:ext uri="{FF2B5EF4-FFF2-40B4-BE49-F238E27FC236}">
                  <a16:creationId xmlns:a16="http://schemas.microsoft.com/office/drawing/2014/main" id="{548940B9-C73C-4288-FD74-7A4C7058CEE3}"/>
                </a:ext>
              </a:extLst>
            </p:cNvPr>
            <p:cNvSpPr/>
            <p:nvPr/>
          </p:nvSpPr>
          <p:spPr>
            <a:xfrm>
              <a:off x="1696453" y="2969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67" name="Cube 666">
              <a:extLst>
                <a:ext uri="{FF2B5EF4-FFF2-40B4-BE49-F238E27FC236}">
                  <a16:creationId xmlns:a16="http://schemas.microsoft.com/office/drawing/2014/main" id="{CD279662-39F0-8B62-9F3B-61548A5076D9}"/>
                </a:ext>
              </a:extLst>
            </p:cNvPr>
            <p:cNvSpPr/>
            <p:nvPr/>
          </p:nvSpPr>
          <p:spPr>
            <a:xfrm>
              <a:off x="1606932" y="3060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68" name="Cube 667">
              <a:extLst>
                <a:ext uri="{FF2B5EF4-FFF2-40B4-BE49-F238E27FC236}">
                  <a16:creationId xmlns:a16="http://schemas.microsoft.com/office/drawing/2014/main" id="{AC665859-A5AF-99DA-5361-AC3E9BE26F25}"/>
                </a:ext>
              </a:extLst>
            </p:cNvPr>
            <p:cNvSpPr/>
            <p:nvPr/>
          </p:nvSpPr>
          <p:spPr>
            <a:xfrm>
              <a:off x="1517411" y="3150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669" name="Group 668">
            <a:extLst>
              <a:ext uri="{FF2B5EF4-FFF2-40B4-BE49-F238E27FC236}">
                <a16:creationId xmlns:a16="http://schemas.microsoft.com/office/drawing/2014/main" id="{82858154-2BF1-2E8C-B81A-F4F50A4516DB}"/>
              </a:ext>
            </a:extLst>
          </p:cNvPr>
          <p:cNvGrpSpPr/>
          <p:nvPr/>
        </p:nvGrpSpPr>
        <p:grpSpPr>
          <a:xfrm>
            <a:off x="5858729" y="2452346"/>
            <a:ext cx="986650" cy="2092580"/>
            <a:chOff x="1517411" y="2792003"/>
            <a:chExt cx="986650" cy="2092580"/>
          </a:xfrm>
          <a:solidFill>
            <a:schemeClr val="accent6"/>
          </a:solidFill>
        </p:grpSpPr>
        <p:sp>
          <p:nvSpPr>
            <p:cNvPr id="670" name="Cube 669">
              <a:extLst>
                <a:ext uri="{FF2B5EF4-FFF2-40B4-BE49-F238E27FC236}">
                  <a16:creationId xmlns:a16="http://schemas.microsoft.com/office/drawing/2014/main" id="{7282FA65-14FF-F75D-C29A-8EC8AEEF9113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71" name="Cube 670">
              <a:extLst>
                <a:ext uri="{FF2B5EF4-FFF2-40B4-BE49-F238E27FC236}">
                  <a16:creationId xmlns:a16="http://schemas.microsoft.com/office/drawing/2014/main" id="{8D22EDFA-67F4-8E1F-8A7A-D24796D64379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72" name="Cube 671">
              <a:extLst>
                <a:ext uri="{FF2B5EF4-FFF2-40B4-BE49-F238E27FC236}">
                  <a16:creationId xmlns:a16="http://schemas.microsoft.com/office/drawing/2014/main" id="{50257EA0-C750-BC6A-7E9D-8AFCABD4E762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73" name="Cube 672">
              <a:extLst>
                <a:ext uri="{FF2B5EF4-FFF2-40B4-BE49-F238E27FC236}">
                  <a16:creationId xmlns:a16="http://schemas.microsoft.com/office/drawing/2014/main" id="{A0EAFFC4-B88D-049A-2BBE-A5972E423495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74" name="Cube 673">
              <a:extLst>
                <a:ext uri="{FF2B5EF4-FFF2-40B4-BE49-F238E27FC236}">
                  <a16:creationId xmlns:a16="http://schemas.microsoft.com/office/drawing/2014/main" id="{B782C509-4241-3A3B-9845-7F7048FD6C72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75" name="Cube 674">
              <a:extLst>
                <a:ext uri="{FF2B5EF4-FFF2-40B4-BE49-F238E27FC236}">
                  <a16:creationId xmlns:a16="http://schemas.microsoft.com/office/drawing/2014/main" id="{54D3550F-8B5B-2BC0-44C2-887E793B0190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76" name="Cube 675">
              <a:extLst>
                <a:ext uri="{FF2B5EF4-FFF2-40B4-BE49-F238E27FC236}">
                  <a16:creationId xmlns:a16="http://schemas.microsoft.com/office/drawing/2014/main" id="{CA62D487-4F2E-6E44-3D2B-DD14372035AD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677" name="Cube 676">
              <a:extLst>
                <a:ext uri="{FF2B5EF4-FFF2-40B4-BE49-F238E27FC236}">
                  <a16:creationId xmlns:a16="http://schemas.microsoft.com/office/drawing/2014/main" id="{94EB3E81-F98C-3E8A-22F3-2290C552B966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78" name="Cube 677">
              <a:extLst>
                <a:ext uri="{FF2B5EF4-FFF2-40B4-BE49-F238E27FC236}">
                  <a16:creationId xmlns:a16="http://schemas.microsoft.com/office/drawing/2014/main" id="{C6A568F3-E947-B435-DCCA-D089490DCC91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79" name="Cube 678">
              <a:extLst>
                <a:ext uri="{FF2B5EF4-FFF2-40B4-BE49-F238E27FC236}">
                  <a16:creationId xmlns:a16="http://schemas.microsoft.com/office/drawing/2014/main" id="{AE4E6C7B-E508-9687-45E6-A49860C9FC3A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80" name="Cube 679">
              <a:extLst>
                <a:ext uri="{FF2B5EF4-FFF2-40B4-BE49-F238E27FC236}">
                  <a16:creationId xmlns:a16="http://schemas.microsoft.com/office/drawing/2014/main" id="{CF5DE392-A360-B8AB-C882-E4EF35733B21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81" name="Cube 680">
              <a:extLst>
                <a:ext uri="{FF2B5EF4-FFF2-40B4-BE49-F238E27FC236}">
                  <a16:creationId xmlns:a16="http://schemas.microsoft.com/office/drawing/2014/main" id="{22FC245C-B230-4A59-7BA7-90A50481E396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82" name="Cube 681">
              <a:extLst>
                <a:ext uri="{FF2B5EF4-FFF2-40B4-BE49-F238E27FC236}">
                  <a16:creationId xmlns:a16="http://schemas.microsoft.com/office/drawing/2014/main" id="{469F7CE3-DC4E-27EA-5771-6351D44FE155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83" name="Cube 682">
              <a:extLst>
                <a:ext uri="{FF2B5EF4-FFF2-40B4-BE49-F238E27FC236}">
                  <a16:creationId xmlns:a16="http://schemas.microsoft.com/office/drawing/2014/main" id="{F94AE9D6-640C-28DD-654A-034D11A76C0F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84" name="Cube 683">
              <a:extLst>
                <a:ext uri="{FF2B5EF4-FFF2-40B4-BE49-F238E27FC236}">
                  <a16:creationId xmlns:a16="http://schemas.microsoft.com/office/drawing/2014/main" id="{04417669-77BB-2388-E18E-CC0C4AF93C8C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85" name="Cube 684">
              <a:extLst>
                <a:ext uri="{FF2B5EF4-FFF2-40B4-BE49-F238E27FC236}">
                  <a16:creationId xmlns:a16="http://schemas.microsoft.com/office/drawing/2014/main" id="{3028A4B2-2286-CF97-EEBF-BBE16E2394FC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86" name="Cube 685">
              <a:extLst>
                <a:ext uri="{FF2B5EF4-FFF2-40B4-BE49-F238E27FC236}">
                  <a16:creationId xmlns:a16="http://schemas.microsoft.com/office/drawing/2014/main" id="{5E1708A9-287E-363D-40DA-77AB002D4D97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87" name="Cube 686">
              <a:extLst>
                <a:ext uri="{FF2B5EF4-FFF2-40B4-BE49-F238E27FC236}">
                  <a16:creationId xmlns:a16="http://schemas.microsoft.com/office/drawing/2014/main" id="{450D7E51-67D5-538C-9EFD-07C6FE39812F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88" name="Cube 687">
              <a:extLst>
                <a:ext uri="{FF2B5EF4-FFF2-40B4-BE49-F238E27FC236}">
                  <a16:creationId xmlns:a16="http://schemas.microsoft.com/office/drawing/2014/main" id="{448D80CC-7F92-2A94-DF2A-00012B63E930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89" name="Cube 688">
              <a:extLst>
                <a:ext uri="{FF2B5EF4-FFF2-40B4-BE49-F238E27FC236}">
                  <a16:creationId xmlns:a16="http://schemas.microsoft.com/office/drawing/2014/main" id="{50F3AE8A-9F21-F1B4-F8E7-478F0C8F0385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90" name="Cube 689">
              <a:extLst>
                <a:ext uri="{FF2B5EF4-FFF2-40B4-BE49-F238E27FC236}">
                  <a16:creationId xmlns:a16="http://schemas.microsoft.com/office/drawing/2014/main" id="{99D6C576-2576-155A-A9B1-E9F46A8C02D2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91" name="Cube 690">
              <a:extLst>
                <a:ext uri="{FF2B5EF4-FFF2-40B4-BE49-F238E27FC236}">
                  <a16:creationId xmlns:a16="http://schemas.microsoft.com/office/drawing/2014/main" id="{3C1DA8B2-657B-9E56-892A-658C29E9573F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92" name="Cube 691">
              <a:extLst>
                <a:ext uri="{FF2B5EF4-FFF2-40B4-BE49-F238E27FC236}">
                  <a16:creationId xmlns:a16="http://schemas.microsoft.com/office/drawing/2014/main" id="{47CF1E13-D040-A7E9-9DD7-6F3B1DED04CC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93" name="Cube 692">
              <a:extLst>
                <a:ext uri="{FF2B5EF4-FFF2-40B4-BE49-F238E27FC236}">
                  <a16:creationId xmlns:a16="http://schemas.microsoft.com/office/drawing/2014/main" id="{E8641158-E949-8395-2C15-A520AE0907B6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94" name="Cube 693">
              <a:extLst>
                <a:ext uri="{FF2B5EF4-FFF2-40B4-BE49-F238E27FC236}">
                  <a16:creationId xmlns:a16="http://schemas.microsoft.com/office/drawing/2014/main" id="{FD789AB5-503D-E76B-64BB-3708C43BC418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95" name="Cube 694">
              <a:extLst>
                <a:ext uri="{FF2B5EF4-FFF2-40B4-BE49-F238E27FC236}">
                  <a16:creationId xmlns:a16="http://schemas.microsoft.com/office/drawing/2014/main" id="{202928D2-6D24-F110-B873-FEDB4F425961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96" name="Cube 695">
              <a:extLst>
                <a:ext uri="{FF2B5EF4-FFF2-40B4-BE49-F238E27FC236}">
                  <a16:creationId xmlns:a16="http://schemas.microsoft.com/office/drawing/2014/main" id="{122655AB-0A06-214D-0844-D02DEF1380C8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97" name="Cube 696">
              <a:extLst>
                <a:ext uri="{FF2B5EF4-FFF2-40B4-BE49-F238E27FC236}">
                  <a16:creationId xmlns:a16="http://schemas.microsoft.com/office/drawing/2014/main" id="{56DA4D9D-4571-FC80-BCB7-E5915C1F8549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98" name="Cube 697">
              <a:extLst>
                <a:ext uri="{FF2B5EF4-FFF2-40B4-BE49-F238E27FC236}">
                  <a16:creationId xmlns:a16="http://schemas.microsoft.com/office/drawing/2014/main" id="{804D7DD7-F89D-B287-3B42-D249F595253C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99" name="Cube 698">
              <a:extLst>
                <a:ext uri="{FF2B5EF4-FFF2-40B4-BE49-F238E27FC236}">
                  <a16:creationId xmlns:a16="http://schemas.microsoft.com/office/drawing/2014/main" id="{6455DBE8-5136-8E51-FE04-1D9F2BC5FB71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00" name="Cube 699">
              <a:extLst>
                <a:ext uri="{FF2B5EF4-FFF2-40B4-BE49-F238E27FC236}">
                  <a16:creationId xmlns:a16="http://schemas.microsoft.com/office/drawing/2014/main" id="{DDDD03F3-DBBE-65FD-6C7E-4E025EC67123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01" name="Cube 700">
              <a:extLst>
                <a:ext uri="{FF2B5EF4-FFF2-40B4-BE49-F238E27FC236}">
                  <a16:creationId xmlns:a16="http://schemas.microsoft.com/office/drawing/2014/main" id="{E780D475-93FF-4601-70F7-7C9B14323C63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02" name="Cube 701">
              <a:extLst>
                <a:ext uri="{FF2B5EF4-FFF2-40B4-BE49-F238E27FC236}">
                  <a16:creationId xmlns:a16="http://schemas.microsoft.com/office/drawing/2014/main" id="{EAAC14B4-A86D-F6A8-9DA4-0837C2D34F7A}"/>
                </a:ext>
              </a:extLst>
            </p:cNvPr>
            <p:cNvSpPr/>
            <p:nvPr/>
          </p:nvSpPr>
          <p:spPr>
            <a:xfrm>
              <a:off x="2144061" y="27920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03" name="Cube 702">
              <a:extLst>
                <a:ext uri="{FF2B5EF4-FFF2-40B4-BE49-F238E27FC236}">
                  <a16:creationId xmlns:a16="http://schemas.microsoft.com/office/drawing/2014/main" id="{DE3A7F39-5D35-57B7-20F1-377AE218B0B4}"/>
                </a:ext>
              </a:extLst>
            </p:cNvPr>
            <p:cNvSpPr/>
            <p:nvPr/>
          </p:nvSpPr>
          <p:spPr>
            <a:xfrm>
              <a:off x="2054537" y="28824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92" name="Cube 191">
              <a:extLst>
                <a:ext uri="{FF2B5EF4-FFF2-40B4-BE49-F238E27FC236}">
                  <a16:creationId xmlns:a16="http://schemas.microsoft.com/office/drawing/2014/main" id="{05FE42F7-43B4-46EF-A289-F8C53184ADBF}"/>
                </a:ext>
              </a:extLst>
            </p:cNvPr>
            <p:cNvSpPr/>
            <p:nvPr/>
          </p:nvSpPr>
          <p:spPr>
            <a:xfrm>
              <a:off x="1965016" y="29729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93" name="Cube 192">
              <a:extLst>
                <a:ext uri="{FF2B5EF4-FFF2-40B4-BE49-F238E27FC236}">
                  <a16:creationId xmlns:a16="http://schemas.microsoft.com/office/drawing/2014/main" id="{64AC1107-B68A-2DE6-2363-F6D339A53819}"/>
                </a:ext>
              </a:extLst>
            </p:cNvPr>
            <p:cNvSpPr/>
            <p:nvPr/>
          </p:nvSpPr>
          <p:spPr>
            <a:xfrm>
              <a:off x="1875495" y="30634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94" name="Cube 193">
              <a:extLst>
                <a:ext uri="{FF2B5EF4-FFF2-40B4-BE49-F238E27FC236}">
                  <a16:creationId xmlns:a16="http://schemas.microsoft.com/office/drawing/2014/main" id="{28E3E4C9-8720-D372-9DC0-710F5ADC7E31}"/>
                </a:ext>
              </a:extLst>
            </p:cNvPr>
            <p:cNvSpPr/>
            <p:nvPr/>
          </p:nvSpPr>
          <p:spPr>
            <a:xfrm>
              <a:off x="1785974" y="31538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95" name="Cube 194">
              <a:extLst>
                <a:ext uri="{FF2B5EF4-FFF2-40B4-BE49-F238E27FC236}">
                  <a16:creationId xmlns:a16="http://schemas.microsoft.com/office/drawing/2014/main" id="{83DD9B74-E10C-7AA0-599C-77BFB9105ED7}"/>
                </a:ext>
              </a:extLst>
            </p:cNvPr>
            <p:cNvSpPr/>
            <p:nvPr/>
          </p:nvSpPr>
          <p:spPr>
            <a:xfrm>
              <a:off x="1696453" y="32443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96" name="Cube 195">
              <a:extLst>
                <a:ext uri="{FF2B5EF4-FFF2-40B4-BE49-F238E27FC236}">
                  <a16:creationId xmlns:a16="http://schemas.microsoft.com/office/drawing/2014/main" id="{B93F7E23-6959-6070-323B-F05FAF2954FA}"/>
                </a:ext>
              </a:extLst>
            </p:cNvPr>
            <p:cNvSpPr/>
            <p:nvPr/>
          </p:nvSpPr>
          <p:spPr>
            <a:xfrm>
              <a:off x="1606932" y="33348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97" name="Cube 196">
              <a:extLst>
                <a:ext uri="{FF2B5EF4-FFF2-40B4-BE49-F238E27FC236}">
                  <a16:creationId xmlns:a16="http://schemas.microsoft.com/office/drawing/2014/main" id="{FD07F750-543F-00A9-B716-6FD47BC970C2}"/>
                </a:ext>
              </a:extLst>
            </p:cNvPr>
            <p:cNvSpPr/>
            <p:nvPr/>
          </p:nvSpPr>
          <p:spPr>
            <a:xfrm>
              <a:off x="1517411" y="342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D15CB3FC-E5E7-A639-C8F8-A078610E4FC9}"/>
              </a:ext>
            </a:extLst>
          </p:cNvPr>
          <p:cNvGrpSpPr/>
          <p:nvPr/>
        </p:nvGrpSpPr>
        <p:grpSpPr>
          <a:xfrm>
            <a:off x="6128729" y="3532346"/>
            <a:ext cx="986650" cy="2092580"/>
            <a:chOff x="1517411" y="3065293"/>
            <a:chExt cx="986650" cy="2092580"/>
          </a:xfrm>
          <a:solidFill>
            <a:schemeClr val="accent5"/>
          </a:solidFill>
        </p:grpSpPr>
        <p:sp>
          <p:nvSpPr>
            <p:cNvPr id="199" name="Cube 198">
              <a:extLst>
                <a:ext uri="{FF2B5EF4-FFF2-40B4-BE49-F238E27FC236}">
                  <a16:creationId xmlns:a16="http://schemas.microsoft.com/office/drawing/2014/main" id="{6DB80658-9C5E-12BF-D558-720668B23FCE}"/>
                </a:ext>
              </a:extLst>
            </p:cNvPr>
            <p:cNvSpPr/>
            <p:nvPr/>
          </p:nvSpPr>
          <p:spPr>
            <a:xfrm>
              <a:off x="2144061" y="416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0" name="Cube 199">
              <a:extLst>
                <a:ext uri="{FF2B5EF4-FFF2-40B4-BE49-F238E27FC236}">
                  <a16:creationId xmlns:a16="http://schemas.microsoft.com/office/drawing/2014/main" id="{719A5A9A-917B-EA27-6EF6-CA9A9E7CA077}"/>
                </a:ext>
              </a:extLst>
            </p:cNvPr>
            <p:cNvSpPr/>
            <p:nvPr/>
          </p:nvSpPr>
          <p:spPr>
            <a:xfrm>
              <a:off x="2054537" y="425505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1" name="Cube 200">
              <a:extLst>
                <a:ext uri="{FF2B5EF4-FFF2-40B4-BE49-F238E27FC236}">
                  <a16:creationId xmlns:a16="http://schemas.microsoft.com/office/drawing/2014/main" id="{854EE906-E1EA-5130-0FD6-105E3BF0BB8D}"/>
                </a:ext>
              </a:extLst>
            </p:cNvPr>
            <p:cNvSpPr/>
            <p:nvPr/>
          </p:nvSpPr>
          <p:spPr>
            <a:xfrm>
              <a:off x="1965016" y="434552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2" name="Cube 201">
              <a:extLst>
                <a:ext uri="{FF2B5EF4-FFF2-40B4-BE49-F238E27FC236}">
                  <a16:creationId xmlns:a16="http://schemas.microsoft.com/office/drawing/2014/main" id="{BC6C7D7D-3FB1-103A-D0E2-9555D0809F46}"/>
                </a:ext>
              </a:extLst>
            </p:cNvPr>
            <p:cNvSpPr/>
            <p:nvPr/>
          </p:nvSpPr>
          <p:spPr>
            <a:xfrm>
              <a:off x="1875495" y="44359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3" name="Cube 202">
              <a:extLst>
                <a:ext uri="{FF2B5EF4-FFF2-40B4-BE49-F238E27FC236}">
                  <a16:creationId xmlns:a16="http://schemas.microsoft.com/office/drawing/2014/main" id="{9318DE55-01CD-A085-B73B-57578473E296}"/>
                </a:ext>
              </a:extLst>
            </p:cNvPr>
            <p:cNvSpPr/>
            <p:nvPr/>
          </p:nvSpPr>
          <p:spPr>
            <a:xfrm>
              <a:off x="1785974" y="45264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6" name="Cube 235">
              <a:extLst>
                <a:ext uri="{FF2B5EF4-FFF2-40B4-BE49-F238E27FC236}">
                  <a16:creationId xmlns:a16="http://schemas.microsoft.com/office/drawing/2014/main" id="{18B9DF71-0F07-9D88-47C6-8DE00FADE080}"/>
                </a:ext>
              </a:extLst>
            </p:cNvPr>
            <p:cNvSpPr/>
            <p:nvPr/>
          </p:nvSpPr>
          <p:spPr>
            <a:xfrm>
              <a:off x="1696453" y="46169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7" name="Cube 236">
              <a:extLst>
                <a:ext uri="{FF2B5EF4-FFF2-40B4-BE49-F238E27FC236}">
                  <a16:creationId xmlns:a16="http://schemas.microsoft.com/office/drawing/2014/main" id="{BC5361E3-CE5C-281A-4987-06B162F2CA50}"/>
                </a:ext>
              </a:extLst>
            </p:cNvPr>
            <p:cNvSpPr/>
            <p:nvPr/>
          </p:nvSpPr>
          <p:spPr>
            <a:xfrm>
              <a:off x="1606932" y="47074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8" name="Cube 237">
              <a:extLst>
                <a:ext uri="{FF2B5EF4-FFF2-40B4-BE49-F238E27FC236}">
                  <a16:creationId xmlns:a16="http://schemas.microsoft.com/office/drawing/2014/main" id="{CE8113CD-47FF-88B5-9525-367E076F37B6}"/>
                </a:ext>
              </a:extLst>
            </p:cNvPr>
            <p:cNvSpPr/>
            <p:nvPr/>
          </p:nvSpPr>
          <p:spPr>
            <a:xfrm>
              <a:off x="1517411" y="47978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9" name="Cube 238">
              <a:extLst>
                <a:ext uri="{FF2B5EF4-FFF2-40B4-BE49-F238E27FC236}">
                  <a16:creationId xmlns:a16="http://schemas.microsoft.com/office/drawing/2014/main" id="{29BA92CF-0304-974F-04CB-11101813DC28}"/>
                </a:ext>
              </a:extLst>
            </p:cNvPr>
            <p:cNvSpPr/>
            <p:nvPr/>
          </p:nvSpPr>
          <p:spPr>
            <a:xfrm>
              <a:off x="2144061" y="3891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0" name="Cube 239">
              <a:extLst>
                <a:ext uri="{FF2B5EF4-FFF2-40B4-BE49-F238E27FC236}">
                  <a16:creationId xmlns:a16="http://schemas.microsoft.com/office/drawing/2014/main" id="{F6E05AB7-68D4-5456-CA8A-0F85FFB5240F}"/>
                </a:ext>
              </a:extLst>
            </p:cNvPr>
            <p:cNvSpPr/>
            <p:nvPr/>
          </p:nvSpPr>
          <p:spPr>
            <a:xfrm>
              <a:off x="2054537" y="3981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1" name="Cube 240">
              <a:extLst>
                <a:ext uri="{FF2B5EF4-FFF2-40B4-BE49-F238E27FC236}">
                  <a16:creationId xmlns:a16="http://schemas.microsoft.com/office/drawing/2014/main" id="{CEF72C65-939D-4416-6F20-555A41D063F5}"/>
                </a:ext>
              </a:extLst>
            </p:cNvPr>
            <p:cNvSpPr/>
            <p:nvPr/>
          </p:nvSpPr>
          <p:spPr>
            <a:xfrm>
              <a:off x="1965016" y="4072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2" name="Cube 241">
              <a:extLst>
                <a:ext uri="{FF2B5EF4-FFF2-40B4-BE49-F238E27FC236}">
                  <a16:creationId xmlns:a16="http://schemas.microsoft.com/office/drawing/2014/main" id="{BFEDA249-F63B-7A28-6394-733DCC8E18FC}"/>
                </a:ext>
              </a:extLst>
            </p:cNvPr>
            <p:cNvSpPr/>
            <p:nvPr/>
          </p:nvSpPr>
          <p:spPr>
            <a:xfrm>
              <a:off x="1875495" y="4162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3" name="Cube 242">
              <a:extLst>
                <a:ext uri="{FF2B5EF4-FFF2-40B4-BE49-F238E27FC236}">
                  <a16:creationId xmlns:a16="http://schemas.microsoft.com/office/drawing/2014/main" id="{C13BEE17-E504-AF65-00DE-8BF950CBA60E}"/>
                </a:ext>
              </a:extLst>
            </p:cNvPr>
            <p:cNvSpPr/>
            <p:nvPr/>
          </p:nvSpPr>
          <p:spPr>
            <a:xfrm>
              <a:off x="1785974" y="4253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4" name="Cube 243">
              <a:extLst>
                <a:ext uri="{FF2B5EF4-FFF2-40B4-BE49-F238E27FC236}">
                  <a16:creationId xmlns:a16="http://schemas.microsoft.com/office/drawing/2014/main" id="{D1FB854B-ED7E-CB34-9316-92171E143783}"/>
                </a:ext>
              </a:extLst>
            </p:cNvPr>
            <p:cNvSpPr/>
            <p:nvPr/>
          </p:nvSpPr>
          <p:spPr>
            <a:xfrm>
              <a:off x="1696453" y="4343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5" name="Cube 244">
              <a:extLst>
                <a:ext uri="{FF2B5EF4-FFF2-40B4-BE49-F238E27FC236}">
                  <a16:creationId xmlns:a16="http://schemas.microsoft.com/office/drawing/2014/main" id="{48DD0B2B-D7C3-21D6-780D-BB22B5891FD9}"/>
                </a:ext>
              </a:extLst>
            </p:cNvPr>
            <p:cNvSpPr/>
            <p:nvPr/>
          </p:nvSpPr>
          <p:spPr>
            <a:xfrm>
              <a:off x="1606932" y="4434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6" name="Cube 245">
              <a:extLst>
                <a:ext uri="{FF2B5EF4-FFF2-40B4-BE49-F238E27FC236}">
                  <a16:creationId xmlns:a16="http://schemas.microsoft.com/office/drawing/2014/main" id="{DA7EBAC7-A90D-2794-1729-0347A938FFD8}"/>
                </a:ext>
              </a:extLst>
            </p:cNvPr>
            <p:cNvSpPr/>
            <p:nvPr/>
          </p:nvSpPr>
          <p:spPr>
            <a:xfrm>
              <a:off x="1517411" y="4524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7" name="Cube 246">
              <a:extLst>
                <a:ext uri="{FF2B5EF4-FFF2-40B4-BE49-F238E27FC236}">
                  <a16:creationId xmlns:a16="http://schemas.microsoft.com/office/drawing/2014/main" id="{1B0FA573-5C52-D505-0E89-F9243C67CE46}"/>
                </a:ext>
              </a:extLst>
            </p:cNvPr>
            <p:cNvSpPr/>
            <p:nvPr/>
          </p:nvSpPr>
          <p:spPr>
            <a:xfrm>
              <a:off x="2144061" y="361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8" name="Cube 247">
              <a:extLst>
                <a:ext uri="{FF2B5EF4-FFF2-40B4-BE49-F238E27FC236}">
                  <a16:creationId xmlns:a16="http://schemas.microsoft.com/office/drawing/2014/main" id="{215FCD1B-BDD5-0E4F-DD1F-A6BEFEEFA417}"/>
                </a:ext>
              </a:extLst>
            </p:cNvPr>
            <p:cNvSpPr/>
            <p:nvPr/>
          </p:nvSpPr>
          <p:spPr>
            <a:xfrm>
              <a:off x="2054537" y="370728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9" name="Cube 248">
              <a:extLst>
                <a:ext uri="{FF2B5EF4-FFF2-40B4-BE49-F238E27FC236}">
                  <a16:creationId xmlns:a16="http://schemas.microsoft.com/office/drawing/2014/main" id="{E72B3606-C004-FA89-3BC6-224EAEA3EDCB}"/>
                </a:ext>
              </a:extLst>
            </p:cNvPr>
            <p:cNvSpPr/>
            <p:nvPr/>
          </p:nvSpPr>
          <p:spPr>
            <a:xfrm>
              <a:off x="1965016" y="379775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50" name="Cube 249">
              <a:extLst>
                <a:ext uri="{FF2B5EF4-FFF2-40B4-BE49-F238E27FC236}">
                  <a16:creationId xmlns:a16="http://schemas.microsoft.com/office/drawing/2014/main" id="{C1E1B939-32B0-8C32-22CD-569BB7B56F0B}"/>
                </a:ext>
              </a:extLst>
            </p:cNvPr>
            <p:cNvSpPr/>
            <p:nvPr/>
          </p:nvSpPr>
          <p:spPr>
            <a:xfrm>
              <a:off x="1875495" y="38882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51" name="Cube 250">
              <a:extLst>
                <a:ext uri="{FF2B5EF4-FFF2-40B4-BE49-F238E27FC236}">
                  <a16:creationId xmlns:a16="http://schemas.microsoft.com/office/drawing/2014/main" id="{6D6F8996-9A93-3D44-D941-857132E9FD59}"/>
                </a:ext>
              </a:extLst>
            </p:cNvPr>
            <p:cNvSpPr/>
            <p:nvPr/>
          </p:nvSpPr>
          <p:spPr>
            <a:xfrm>
              <a:off x="1785974" y="39786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52" name="Cube 251">
              <a:extLst>
                <a:ext uri="{FF2B5EF4-FFF2-40B4-BE49-F238E27FC236}">
                  <a16:creationId xmlns:a16="http://schemas.microsoft.com/office/drawing/2014/main" id="{BC930E18-4D69-CE80-D63C-CF4665736C68}"/>
                </a:ext>
              </a:extLst>
            </p:cNvPr>
            <p:cNvSpPr/>
            <p:nvPr/>
          </p:nvSpPr>
          <p:spPr>
            <a:xfrm>
              <a:off x="1696453" y="40691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53" name="Cube 252">
              <a:extLst>
                <a:ext uri="{FF2B5EF4-FFF2-40B4-BE49-F238E27FC236}">
                  <a16:creationId xmlns:a16="http://schemas.microsoft.com/office/drawing/2014/main" id="{CE75534D-280C-5EAD-32D5-ACF16E1FA77A}"/>
                </a:ext>
              </a:extLst>
            </p:cNvPr>
            <p:cNvSpPr/>
            <p:nvPr/>
          </p:nvSpPr>
          <p:spPr>
            <a:xfrm>
              <a:off x="1606932" y="41596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54" name="Cube 253">
              <a:extLst>
                <a:ext uri="{FF2B5EF4-FFF2-40B4-BE49-F238E27FC236}">
                  <a16:creationId xmlns:a16="http://schemas.microsoft.com/office/drawing/2014/main" id="{CA771ABB-30CE-BA2B-4A11-63C3BFFFE032}"/>
                </a:ext>
              </a:extLst>
            </p:cNvPr>
            <p:cNvSpPr/>
            <p:nvPr/>
          </p:nvSpPr>
          <p:spPr>
            <a:xfrm>
              <a:off x="1517411" y="42501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55" name="Cube 254">
              <a:extLst>
                <a:ext uri="{FF2B5EF4-FFF2-40B4-BE49-F238E27FC236}">
                  <a16:creationId xmlns:a16="http://schemas.microsoft.com/office/drawing/2014/main" id="{E69C0941-981B-D84B-A103-B56C60AFE14A}"/>
                </a:ext>
              </a:extLst>
            </p:cNvPr>
            <p:cNvSpPr/>
            <p:nvPr/>
          </p:nvSpPr>
          <p:spPr>
            <a:xfrm>
              <a:off x="2144061" y="334352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04" name="Cube 703">
              <a:extLst>
                <a:ext uri="{FF2B5EF4-FFF2-40B4-BE49-F238E27FC236}">
                  <a16:creationId xmlns:a16="http://schemas.microsoft.com/office/drawing/2014/main" id="{756C3B10-4EA4-88A5-0446-0C13AA628A6A}"/>
                </a:ext>
              </a:extLst>
            </p:cNvPr>
            <p:cNvSpPr/>
            <p:nvPr/>
          </p:nvSpPr>
          <p:spPr>
            <a:xfrm>
              <a:off x="2054537" y="343399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05" name="Cube 704">
              <a:extLst>
                <a:ext uri="{FF2B5EF4-FFF2-40B4-BE49-F238E27FC236}">
                  <a16:creationId xmlns:a16="http://schemas.microsoft.com/office/drawing/2014/main" id="{673A8800-16B1-0487-B38A-E3C6AAFF30E0}"/>
                </a:ext>
              </a:extLst>
            </p:cNvPr>
            <p:cNvSpPr/>
            <p:nvPr/>
          </p:nvSpPr>
          <p:spPr>
            <a:xfrm>
              <a:off x="1965016" y="352446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06" name="Cube 705">
              <a:extLst>
                <a:ext uri="{FF2B5EF4-FFF2-40B4-BE49-F238E27FC236}">
                  <a16:creationId xmlns:a16="http://schemas.microsoft.com/office/drawing/2014/main" id="{344DA0A1-0BF5-3432-0F86-5ACE77B8E73E}"/>
                </a:ext>
              </a:extLst>
            </p:cNvPr>
            <p:cNvSpPr/>
            <p:nvPr/>
          </p:nvSpPr>
          <p:spPr>
            <a:xfrm>
              <a:off x="1875495" y="361493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07" name="Cube 706">
              <a:extLst>
                <a:ext uri="{FF2B5EF4-FFF2-40B4-BE49-F238E27FC236}">
                  <a16:creationId xmlns:a16="http://schemas.microsoft.com/office/drawing/2014/main" id="{8788428D-D9A2-EFBF-30F4-BFBFD172A31B}"/>
                </a:ext>
              </a:extLst>
            </p:cNvPr>
            <p:cNvSpPr/>
            <p:nvPr/>
          </p:nvSpPr>
          <p:spPr>
            <a:xfrm>
              <a:off x="1785974" y="370540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08" name="Cube 707">
              <a:extLst>
                <a:ext uri="{FF2B5EF4-FFF2-40B4-BE49-F238E27FC236}">
                  <a16:creationId xmlns:a16="http://schemas.microsoft.com/office/drawing/2014/main" id="{C35C96C4-605E-5806-07EA-8610530FD620}"/>
                </a:ext>
              </a:extLst>
            </p:cNvPr>
            <p:cNvSpPr/>
            <p:nvPr/>
          </p:nvSpPr>
          <p:spPr>
            <a:xfrm>
              <a:off x="1696453" y="379587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09" name="Cube 708">
              <a:extLst>
                <a:ext uri="{FF2B5EF4-FFF2-40B4-BE49-F238E27FC236}">
                  <a16:creationId xmlns:a16="http://schemas.microsoft.com/office/drawing/2014/main" id="{B09C988E-7099-4638-33C9-F278BAC65DCA}"/>
                </a:ext>
              </a:extLst>
            </p:cNvPr>
            <p:cNvSpPr/>
            <p:nvPr/>
          </p:nvSpPr>
          <p:spPr>
            <a:xfrm>
              <a:off x="1606932" y="388634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10" name="Cube 709">
              <a:extLst>
                <a:ext uri="{FF2B5EF4-FFF2-40B4-BE49-F238E27FC236}">
                  <a16:creationId xmlns:a16="http://schemas.microsoft.com/office/drawing/2014/main" id="{78A0F3BA-A48C-F379-ADF6-486BDC54B7B2}"/>
                </a:ext>
              </a:extLst>
            </p:cNvPr>
            <p:cNvSpPr/>
            <p:nvPr/>
          </p:nvSpPr>
          <p:spPr>
            <a:xfrm>
              <a:off x="1517411" y="3976818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11" name="Cube 710">
              <a:extLst>
                <a:ext uri="{FF2B5EF4-FFF2-40B4-BE49-F238E27FC236}">
                  <a16:creationId xmlns:a16="http://schemas.microsoft.com/office/drawing/2014/main" id="{371C20A5-1EB9-FA54-4875-83BE9A4773DE}"/>
                </a:ext>
              </a:extLst>
            </p:cNvPr>
            <p:cNvSpPr/>
            <p:nvPr/>
          </p:nvSpPr>
          <p:spPr>
            <a:xfrm>
              <a:off x="2144061" y="306529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12" name="Cube 711">
              <a:extLst>
                <a:ext uri="{FF2B5EF4-FFF2-40B4-BE49-F238E27FC236}">
                  <a16:creationId xmlns:a16="http://schemas.microsoft.com/office/drawing/2014/main" id="{E4A32D5E-BB99-9D8B-B451-A7D8EFC2F171}"/>
                </a:ext>
              </a:extLst>
            </p:cNvPr>
            <p:cNvSpPr/>
            <p:nvPr/>
          </p:nvSpPr>
          <p:spPr>
            <a:xfrm>
              <a:off x="2054537" y="315576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13" name="Cube 712">
              <a:extLst>
                <a:ext uri="{FF2B5EF4-FFF2-40B4-BE49-F238E27FC236}">
                  <a16:creationId xmlns:a16="http://schemas.microsoft.com/office/drawing/2014/main" id="{CD6CAC1A-22A8-238D-6C5F-F1EEB93236E8}"/>
                </a:ext>
              </a:extLst>
            </p:cNvPr>
            <p:cNvSpPr/>
            <p:nvPr/>
          </p:nvSpPr>
          <p:spPr>
            <a:xfrm>
              <a:off x="1965016" y="324623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14" name="Cube 713">
              <a:extLst>
                <a:ext uri="{FF2B5EF4-FFF2-40B4-BE49-F238E27FC236}">
                  <a16:creationId xmlns:a16="http://schemas.microsoft.com/office/drawing/2014/main" id="{7E75A297-CB98-AC84-0728-9484A6E4A1C5}"/>
                </a:ext>
              </a:extLst>
            </p:cNvPr>
            <p:cNvSpPr/>
            <p:nvPr/>
          </p:nvSpPr>
          <p:spPr>
            <a:xfrm>
              <a:off x="1875495" y="333670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15" name="Cube 714">
              <a:extLst>
                <a:ext uri="{FF2B5EF4-FFF2-40B4-BE49-F238E27FC236}">
                  <a16:creationId xmlns:a16="http://schemas.microsoft.com/office/drawing/2014/main" id="{12B78A12-4112-879D-DB7D-8A9FD9C8653A}"/>
                </a:ext>
              </a:extLst>
            </p:cNvPr>
            <p:cNvSpPr/>
            <p:nvPr/>
          </p:nvSpPr>
          <p:spPr>
            <a:xfrm>
              <a:off x="1785974" y="342717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16" name="Cube 715">
              <a:extLst>
                <a:ext uri="{FF2B5EF4-FFF2-40B4-BE49-F238E27FC236}">
                  <a16:creationId xmlns:a16="http://schemas.microsoft.com/office/drawing/2014/main" id="{9370C557-2E99-3383-9935-CA17E6528D53}"/>
                </a:ext>
              </a:extLst>
            </p:cNvPr>
            <p:cNvSpPr/>
            <p:nvPr/>
          </p:nvSpPr>
          <p:spPr>
            <a:xfrm>
              <a:off x="1696453" y="351764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17" name="Cube 716">
              <a:extLst>
                <a:ext uri="{FF2B5EF4-FFF2-40B4-BE49-F238E27FC236}">
                  <a16:creationId xmlns:a16="http://schemas.microsoft.com/office/drawing/2014/main" id="{771DBF3E-D474-56AC-0500-6C9EDDF8E197}"/>
                </a:ext>
              </a:extLst>
            </p:cNvPr>
            <p:cNvSpPr/>
            <p:nvPr/>
          </p:nvSpPr>
          <p:spPr>
            <a:xfrm>
              <a:off x="1606932" y="360811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18" name="Cube 717">
              <a:extLst>
                <a:ext uri="{FF2B5EF4-FFF2-40B4-BE49-F238E27FC236}">
                  <a16:creationId xmlns:a16="http://schemas.microsoft.com/office/drawing/2014/main" id="{CC807D31-4456-B80C-779D-F0466B0289AF}"/>
                </a:ext>
              </a:extLst>
            </p:cNvPr>
            <p:cNvSpPr/>
            <p:nvPr/>
          </p:nvSpPr>
          <p:spPr>
            <a:xfrm>
              <a:off x="1517411" y="3698583"/>
              <a:ext cx="360000" cy="360000"/>
            </a:xfrm>
            <a:prstGeom prst="cub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023" name="Group 1022">
            <a:extLst>
              <a:ext uri="{FF2B5EF4-FFF2-40B4-BE49-F238E27FC236}">
                <a16:creationId xmlns:a16="http://schemas.microsoft.com/office/drawing/2014/main" id="{FAAE7184-7DE9-C86F-B61D-3FA36A66FF45}"/>
              </a:ext>
            </a:extLst>
          </p:cNvPr>
          <p:cNvGrpSpPr/>
          <p:nvPr/>
        </p:nvGrpSpPr>
        <p:grpSpPr>
          <a:xfrm>
            <a:off x="8495293" y="1368356"/>
            <a:ext cx="3166252" cy="4718390"/>
            <a:chOff x="5286553" y="782740"/>
            <a:chExt cx="3166252" cy="4718390"/>
          </a:xfrm>
        </p:grpSpPr>
        <p:sp>
          <p:nvSpPr>
            <p:cNvPr id="555" name="TextBox 554">
              <a:extLst>
                <a:ext uri="{FF2B5EF4-FFF2-40B4-BE49-F238E27FC236}">
                  <a16:creationId xmlns:a16="http://schemas.microsoft.com/office/drawing/2014/main" id="{C79568BC-A199-DC7E-F412-C554A07458AD}"/>
                </a:ext>
              </a:extLst>
            </p:cNvPr>
            <p:cNvSpPr txBox="1"/>
            <p:nvPr/>
          </p:nvSpPr>
          <p:spPr>
            <a:xfrm>
              <a:off x="5286553" y="4793244"/>
              <a:ext cx="3166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2000" dirty="0"/>
                <a:t>Emulated High-Resolution</a:t>
              </a:r>
            </a:p>
            <a:p>
              <a:pPr algn="ctr"/>
              <a:r>
                <a:rPr lang="en-CH" sz="2000" dirty="0"/>
                <a:t>Virtual Antenna Array</a:t>
              </a:r>
            </a:p>
          </p:txBody>
        </p:sp>
        <p:grpSp>
          <p:nvGrpSpPr>
            <p:cNvPr id="1022" name="Group 1021">
              <a:extLst>
                <a:ext uri="{FF2B5EF4-FFF2-40B4-BE49-F238E27FC236}">
                  <a16:creationId xmlns:a16="http://schemas.microsoft.com/office/drawing/2014/main" id="{B2133DAA-E71B-EAE2-62DA-E3B72A01E1AB}"/>
                </a:ext>
              </a:extLst>
            </p:cNvPr>
            <p:cNvGrpSpPr/>
            <p:nvPr/>
          </p:nvGrpSpPr>
          <p:grpSpPr>
            <a:xfrm>
              <a:off x="6371923" y="782740"/>
              <a:ext cx="986804" cy="3980372"/>
              <a:chOff x="6371923" y="782740"/>
              <a:chExt cx="986804" cy="3980372"/>
            </a:xfrm>
          </p:grpSpPr>
          <p:grpSp>
            <p:nvGrpSpPr>
              <p:cNvPr id="721" name="Group 720">
                <a:extLst>
                  <a:ext uri="{FF2B5EF4-FFF2-40B4-BE49-F238E27FC236}">
                    <a16:creationId xmlns:a16="http://schemas.microsoft.com/office/drawing/2014/main" id="{291557CE-F30F-5570-5AA5-CBE8267320F3}"/>
                  </a:ext>
                </a:extLst>
              </p:cNvPr>
              <p:cNvGrpSpPr/>
              <p:nvPr/>
            </p:nvGrpSpPr>
            <p:grpSpPr>
              <a:xfrm>
                <a:off x="6372000" y="2942740"/>
                <a:ext cx="986727" cy="1820372"/>
                <a:chOff x="5195677" y="684987"/>
                <a:chExt cx="986727" cy="1820372"/>
              </a:xfrm>
              <a:solidFill>
                <a:schemeClr val="accent5"/>
              </a:solidFill>
            </p:grpSpPr>
            <p:sp>
              <p:nvSpPr>
                <p:cNvPr id="789" name="Cube 788">
                  <a:extLst>
                    <a:ext uri="{FF2B5EF4-FFF2-40B4-BE49-F238E27FC236}">
                      <a16:creationId xmlns:a16="http://schemas.microsoft.com/office/drawing/2014/main" id="{92188273-C87C-A497-9CB1-E1729F636FE9}"/>
                    </a:ext>
                  </a:extLst>
                </p:cNvPr>
                <p:cNvSpPr/>
                <p:nvPr/>
              </p:nvSpPr>
              <p:spPr>
                <a:xfrm>
                  <a:off x="5822327" y="1512069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90" name="Cube 789">
                  <a:extLst>
                    <a:ext uri="{FF2B5EF4-FFF2-40B4-BE49-F238E27FC236}">
                      <a16:creationId xmlns:a16="http://schemas.microsoft.com/office/drawing/2014/main" id="{E51F8410-1272-B739-8FAD-A09F58099032}"/>
                    </a:ext>
                  </a:extLst>
                </p:cNvPr>
                <p:cNvSpPr/>
                <p:nvPr/>
              </p:nvSpPr>
              <p:spPr>
                <a:xfrm>
                  <a:off x="5732803" y="1602539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91" name="Cube 790">
                  <a:extLst>
                    <a:ext uri="{FF2B5EF4-FFF2-40B4-BE49-F238E27FC236}">
                      <a16:creationId xmlns:a16="http://schemas.microsoft.com/office/drawing/2014/main" id="{3334052F-6F42-7232-AFFD-B38CFF85DBB9}"/>
                    </a:ext>
                  </a:extLst>
                </p:cNvPr>
                <p:cNvSpPr/>
                <p:nvPr/>
              </p:nvSpPr>
              <p:spPr>
                <a:xfrm>
                  <a:off x="5643282" y="1693009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92" name="Cube 791">
                  <a:extLst>
                    <a:ext uri="{FF2B5EF4-FFF2-40B4-BE49-F238E27FC236}">
                      <a16:creationId xmlns:a16="http://schemas.microsoft.com/office/drawing/2014/main" id="{54E990A7-9889-BA0C-61B5-58E2538B8108}"/>
                    </a:ext>
                  </a:extLst>
                </p:cNvPr>
                <p:cNvSpPr/>
                <p:nvPr/>
              </p:nvSpPr>
              <p:spPr>
                <a:xfrm>
                  <a:off x="5553761" y="1783479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93" name="Cube 792">
                  <a:extLst>
                    <a:ext uri="{FF2B5EF4-FFF2-40B4-BE49-F238E27FC236}">
                      <a16:creationId xmlns:a16="http://schemas.microsoft.com/office/drawing/2014/main" id="{69794EBE-8177-30F4-357F-8501683A5F5A}"/>
                    </a:ext>
                  </a:extLst>
                </p:cNvPr>
                <p:cNvSpPr/>
                <p:nvPr/>
              </p:nvSpPr>
              <p:spPr>
                <a:xfrm>
                  <a:off x="5464240" y="1873949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94" name="Cube 793">
                  <a:extLst>
                    <a:ext uri="{FF2B5EF4-FFF2-40B4-BE49-F238E27FC236}">
                      <a16:creationId xmlns:a16="http://schemas.microsoft.com/office/drawing/2014/main" id="{6DC3D43E-DDD2-C8AD-8595-370FDC192B76}"/>
                    </a:ext>
                  </a:extLst>
                </p:cNvPr>
                <p:cNvSpPr/>
                <p:nvPr/>
              </p:nvSpPr>
              <p:spPr>
                <a:xfrm>
                  <a:off x="5374719" y="1964419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95" name="Cube 794">
                  <a:extLst>
                    <a:ext uri="{FF2B5EF4-FFF2-40B4-BE49-F238E27FC236}">
                      <a16:creationId xmlns:a16="http://schemas.microsoft.com/office/drawing/2014/main" id="{F42BA182-7E2F-F5A6-89A4-86FB7DD4B04C}"/>
                    </a:ext>
                  </a:extLst>
                </p:cNvPr>
                <p:cNvSpPr/>
                <p:nvPr/>
              </p:nvSpPr>
              <p:spPr>
                <a:xfrm>
                  <a:off x="5285198" y="2054889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96" name="Cube 795">
                  <a:extLst>
                    <a:ext uri="{FF2B5EF4-FFF2-40B4-BE49-F238E27FC236}">
                      <a16:creationId xmlns:a16="http://schemas.microsoft.com/office/drawing/2014/main" id="{3E3EB647-7EBF-E0BA-E9D4-F09D424C6E34}"/>
                    </a:ext>
                  </a:extLst>
                </p:cNvPr>
                <p:cNvSpPr/>
                <p:nvPr/>
              </p:nvSpPr>
              <p:spPr>
                <a:xfrm>
                  <a:off x="5195677" y="2145359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797" name="Cube 796">
                  <a:extLst>
                    <a:ext uri="{FF2B5EF4-FFF2-40B4-BE49-F238E27FC236}">
                      <a16:creationId xmlns:a16="http://schemas.microsoft.com/office/drawing/2014/main" id="{57496FE9-1FFA-BB05-4F11-951A9CA1734F}"/>
                    </a:ext>
                  </a:extLst>
                </p:cNvPr>
                <p:cNvSpPr/>
                <p:nvPr/>
              </p:nvSpPr>
              <p:spPr>
                <a:xfrm>
                  <a:off x="5822404" y="1232752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98" name="Cube 797">
                  <a:extLst>
                    <a:ext uri="{FF2B5EF4-FFF2-40B4-BE49-F238E27FC236}">
                      <a16:creationId xmlns:a16="http://schemas.microsoft.com/office/drawing/2014/main" id="{D836EDDD-E7EA-7978-C556-E39F352686D0}"/>
                    </a:ext>
                  </a:extLst>
                </p:cNvPr>
                <p:cNvSpPr/>
                <p:nvPr/>
              </p:nvSpPr>
              <p:spPr>
                <a:xfrm>
                  <a:off x="5732880" y="1323222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99" name="Cube 798">
                  <a:extLst>
                    <a:ext uri="{FF2B5EF4-FFF2-40B4-BE49-F238E27FC236}">
                      <a16:creationId xmlns:a16="http://schemas.microsoft.com/office/drawing/2014/main" id="{1E81D99F-47AE-6608-1877-86E1931A6EEC}"/>
                    </a:ext>
                  </a:extLst>
                </p:cNvPr>
                <p:cNvSpPr/>
                <p:nvPr/>
              </p:nvSpPr>
              <p:spPr>
                <a:xfrm>
                  <a:off x="5643359" y="1413692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00" name="Cube 799">
                  <a:extLst>
                    <a:ext uri="{FF2B5EF4-FFF2-40B4-BE49-F238E27FC236}">
                      <a16:creationId xmlns:a16="http://schemas.microsoft.com/office/drawing/2014/main" id="{AF2A860F-9EFF-FFE7-AD8C-5E5F4366C3D4}"/>
                    </a:ext>
                  </a:extLst>
                </p:cNvPr>
                <p:cNvSpPr/>
                <p:nvPr/>
              </p:nvSpPr>
              <p:spPr>
                <a:xfrm>
                  <a:off x="5553838" y="1504162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01" name="Cube 800">
                  <a:extLst>
                    <a:ext uri="{FF2B5EF4-FFF2-40B4-BE49-F238E27FC236}">
                      <a16:creationId xmlns:a16="http://schemas.microsoft.com/office/drawing/2014/main" id="{72AAB2BD-8002-1E92-60CE-B25905C4011D}"/>
                    </a:ext>
                  </a:extLst>
                </p:cNvPr>
                <p:cNvSpPr/>
                <p:nvPr/>
              </p:nvSpPr>
              <p:spPr>
                <a:xfrm>
                  <a:off x="5464317" y="1594632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02" name="Cube 801">
                  <a:extLst>
                    <a:ext uri="{FF2B5EF4-FFF2-40B4-BE49-F238E27FC236}">
                      <a16:creationId xmlns:a16="http://schemas.microsoft.com/office/drawing/2014/main" id="{914060DA-C87C-1147-7083-EDCE6A9B1E08}"/>
                    </a:ext>
                  </a:extLst>
                </p:cNvPr>
                <p:cNvSpPr/>
                <p:nvPr/>
              </p:nvSpPr>
              <p:spPr>
                <a:xfrm>
                  <a:off x="5374796" y="1685102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03" name="Cube 802">
                  <a:extLst>
                    <a:ext uri="{FF2B5EF4-FFF2-40B4-BE49-F238E27FC236}">
                      <a16:creationId xmlns:a16="http://schemas.microsoft.com/office/drawing/2014/main" id="{DAECBE60-1F72-F017-D1EC-B187392518F6}"/>
                    </a:ext>
                  </a:extLst>
                </p:cNvPr>
                <p:cNvSpPr/>
                <p:nvPr/>
              </p:nvSpPr>
              <p:spPr>
                <a:xfrm>
                  <a:off x="5285275" y="1775572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04" name="Cube 803">
                  <a:extLst>
                    <a:ext uri="{FF2B5EF4-FFF2-40B4-BE49-F238E27FC236}">
                      <a16:creationId xmlns:a16="http://schemas.microsoft.com/office/drawing/2014/main" id="{A333A5A1-73CD-F6F2-0DA2-791282C366E8}"/>
                    </a:ext>
                  </a:extLst>
                </p:cNvPr>
                <p:cNvSpPr/>
                <p:nvPr/>
              </p:nvSpPr>
              <p:spPr>
                <a:xfrm>
                  <a:off x="5195754" y="1866042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05" name="Cube 804">
                  <a:extLst>
                    <a:ext uri="{FF2B5EF4-FFF2-40B4-BE49-F238E27FC236}">
                      <a16:creationId xmlns:a16="http://schemas.microsoft.com/office/drawing/2014/main" id="{9556992C-FF02-E769-5BFB-E3E1170FCB82}"/>
                    </a:ext>
                  </a:extLst>
                </p:cNvPr>
                <p:cNvSpPr/>
                <p:nvPr/>
              </p:nvSpPr>
              <p:spPr>
                <a:xfrm>
                  <a:off x="5822404" y="95827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06" name="Cube 805">
                  <a:extLst>
                    <a:ext uri="{FF2B5EF4-FFF2-40B4-BE49-F238E27FC236}">
                      <a16:creationId xmlns:a16="http://schemas.microsoft.com/office/drawing/2014/main" id="{73333BF5-B2BC-CF43-16B5-FC19B2D98D23}"/>
                    </a:ext>
                  </a:extLst>
                </p:cNvPr>
                <p:cNvSpPr/>
                <p:nvPr/>
              </p:nvSpPr>
              <p:spPr>
                <a:xfrm>
                  <a:off x="5732880" y="104874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07" name="Cube 806">
                  <a:extLst>
                    <a:ext uri="{FF2B5EF4-FFF2-40B4-BE49-F238E27FC236}">
                      <a16:creationId xmlns:a16="http://schemas.microsoft.com/office/drawing/2014/main" id="{304C532B-3688-85EF-8112-39001E9687A5}"/>
                    </a:ext>
                  </a:extLst>
                </p:cNvPr>
                <p:cNvSpPr/>
                <p:nvPr/>
              </p:nvSpPr>
              <p:spPr>
                <a:xfrm>
                  <a:off x="5643359" y="113921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08" name="Cube 807">
                  <a:extLst>
                    <a:ext uri="{FF2B5EF4-FFF2-40B4-BE49-F238E27FC236}">
                      <a16:creationId xmlns:a16="http://schemas.microsoft.com/office/drawing/2014/main" id="{DDC10CBE-968D-E3E2-C1E9-66780E848680}"/>
                    </a:ext>
                  </a:extLst>
                </p:cNvPr>
                <p:cNvSpPr/>
                <p:nvPr/>
              </p:nvSpPr>
              <p:spPr>
                <a:xfrm>
                  <a:off x="5553838" y="122968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09" name="Cube 808">
                  <a:extLst>
                    <a:ext uri="{FF2B5EF4-FFF2-40B4-BE49-F238E27FC236}">
                      <a16:creationId xmlns:a16="http://schemas.microsoft.com/office/drawing/2014/main" id="{168DA0D8-4811-E077-CA8F-7418DEA34495}"/>
                    </a:ext>
                  </a:extLst>
                </p:cNvPr>
                <p:cNvSpPr/>
                <p:nvPr/>
              </p:nvSpPr>
              <p:spPr>
                <a:xfrm>
                  <a:off x="5464317" y="132015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10" name="Cube 809">
                  <a:extLst>
                    <a:ext uri="{FF2B5EF4-FFF2-40B4-BE49-F238E27FC236}">
                      <a16:creationId xmlns:a16="http://schemas.microsoft.com/office/drawing/2014/main" id="{11554817-9177-AB16-2D2A-8009F7F32781}"/>
                    </a:ext>
                  </a:extLst>
                </p:cNvPr>
                <p:cNvSpPr/>
                <p:nvPr/>
              </p:nvSpPr>
              <p:spPr>
                <a:xfrm>
                  <a:off x="5374796" y="141062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11" name="Cube 810">
                  <a:extLst>
                    <a:ext uri="{FF2B5EF4-FFF2-40B4-BE49-F238E27FC236}">
                      <a16:creationId xmlns:a16="http://schemas.microsoft.com/office/drawing/2014/main" id="{DEA1F357-B715-6393-6B38-CEB6F6B59725}"/>
                    </a:ext>
                  </a:extLst>
                </p:cNvPr>
                <p:cNvSpPr/>
                <p:nvPr/>
              </p:nvSpPr>
              <p:spPr>
                <a:xfrm>
                  <a:off x="5285275" y="150109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12" name="Cube 811">
                  <a:extLst>
                    <a:ext uri="{FF2B5EF4-FFF2-40B4-BE49-F238E27FC236}">
                      <a16:creationId xmlns:a16="http://schemas.microsoft.com/office/drawing/2014/main" id="{0D6EDA38-8DCB-FF2F-0D5E-F0F526F12BC0}"/>
                    </a:ext>
                  </a:extLst>
                </p:cNvPr>
                <p:cNvSpPr/>
                <p:nvPr/>
              </p:nvSpPr>
              <p:spPr>
                <a:xfrm>
                  <a:off x="5195754" y="159156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13" name="Cube 812">
                  <a:extLst>
                    <a:ext uri="{FF2B5EF4-FFF2-40B4-BE49-F238E27FC236}">
                      <a16:creationId xmlns:a16="http://schemas.microsoft.com/office/drawing/2014/main" id="{01FAE00B-78B6-42E5-0BF2-EE0A8B76954F}"/>
                    </a:ext>
                  </a:extLst>
                </p:cNvPr>
                <p:cNvSpPr/>
                <p:nvPr/>
              </p:nvSpPr>
              <p:spPr>
                <a:xfrm>
                  <a:off x="5822404" y="68498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14" name="Cube 813">
                  <a:extLst>
                    <a:ext uri="{FF2B5EF4-FFF2-40B4-BE49-F238E27FC236}">
                      <a16:creationId xmlns:a16="http://schemas.microsoft.com/office/drawing/2014/main" id="{FB846B2A-19CA-D2D7-E15C-FB43FCDCD4DC}"/>
                    </a:ext>
                  </a:extLst>
                </p:cNvPr>
                <p:cNvSpPr/>
                <p:nvPr/>
              </p:nvSpPr>
              <p:spPr>
                <a:xfrm>
                  <a:off x="5732880" y="77545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15" name="Cube 814">
                  <a:extLst>
                    <a:ext uri="{FF2B5EF4-FFF2-40B4-BE49-F238E27FC236}">
                      <a16:creationId xmlns:a16="http://schemas.microsoft.com/office/drawing/2014/main" id="{024242F0-8633-A278-04B0-26165FE80552}"/>
                    </a:ext>
                  </a:extLst>
                </p:cNvPr>
                <p:cNvSpPr/>
                <p:nvPr/>
              </p:nvSpPr>
              <p:spPr>
                <a:xfrm>
                  <a:off x="5643359" y="86592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16" name="Cube 815">
                  <a:extLst>
                    <a:ext uri="{FF2B5EF4-FFF2-40B4-BE49-F238E27FC236}">
                      <a16:creationId xmlns:a16="http://schemas.microsoft.com/office/drawing/2014/main" id="{8B632278-70FC-58EB-4E87-98E14E462167}"/>
                    </a:ext>
                  </a:extLst>
                </p:cNvPr>
                <p:cNvSpPr/>
                <p:nvPr/>
              </p:nvSpPr>
              <p:spPr>
                <a:xfrm>
                  <a:off x="5553838" y="95639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17" name="Cube 816">
                  <a:extLst>
                    <a:ext uri="{FF2B5EF4-FFF2-40B4-BE49-F238E27FC236}">
                      <a16:creationId xmlns:a16="http://schemas.microsoft.com/office/drawing/2014/main" id="{EE9D4B08-2613-9143-6F6F-EC73EA2E47FD}"/>
                    </a:ext>
                  </a:extLst>
                </p:cNvPr>
                <p:cNvSpPr/>
                <p:nvPr/>
              </p:nvSpPr>
              <p:spPr>
                <a:xfrm>
                  <a:off x="5464317" y="104686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18" name="Cube 817">
                  <a:extLst>
                    <a:ext uri="{FF2B5EF4-FFF2-40B4-BE49-F238E27FC236}">
                      <a16:creationId xmlns:a16="http://schemas.microsoft.com/office/drawing/2014/main" id="{4A9A267E-1C43-2DDB-BAC1-2F047E320377}"/>
                    </a:ext>
                  </a:extLst>
                </p:cNvPr>
                <p:cNvSpPr/>
                <p:nvPr/>
              </p:nvSpPr>
              <p:spPr>
                <a:xfrm>
                  <a:off x="5374796" y="113733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19" name="Cube 818">
                  <a:extLst>
                    <a:ext uri="{FF2B5EF4-FFF2-40B4-BE49-F238E27FC236}">
                      <a16:creationId xmlns:a16="http://schemas.microsoft.com/office/drawing/2014/main" id="{C86C88CB-0990-C39E-21D5-98501A675606}"/>
                    </a:ext>
                  </a:extLst>
                </p:cNvPr>
                <p:cNvSpPr/>
                <p:nvPr/>
              </p:nvSpPr>
              <p:spPr>
                <a:xfrm>
                  <a:off x="5285275" y="122780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20" name="Cube 819">
                  <a:extLst>
                    <a:ext uri="{FF2B5EF4-FFF2-40B4-BE49-F238E27FC236}">
                      <a16:creationId xmlns:a16="http://schemas.microsoft.com/office/drawing/2014/main" id="{16CA6EFB-1C78-048E-CB23-097B907192E1}"/>
                    </a:ext>
                  </a:extLst>
                </p:cNvPr>
                <p:cNvSpPr/>
                <p:nvPr/>
              </p:nvSpPr>
              <p:spPr>
                <a:xfrm>
                  <a:off x="5195754" y="131827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722" name="Group 721">
                <a:extLst>
                  <a:ext uri="{FF2B5EF4-FFF2-40B4-BE49-F238E27FC236}">
                    <a16:creationId xmlns:a16="http://schemas.microsoft.com/office/drawing/2014/main" id="{35358172-03C9-BE0B-D574-E55EA2E43327}"/>
                  </a:ext>
                </a:extLst>
              </p:cNvPr>
              <p:cNvGrpSpPr/>
              <p:nvPr/>
            </p:nvGrpSpPr>
            <p:grpSpPr>
              <a:xfrm>
                <a:off x="6371923" y="1862740"/>
                <a:ext cx="986727" cy="1820372"/>
                <a:chOff x="5195677" y="684987"/>
                <a:chExt cx="986727" cy="1820372"/>
              </a:xfrm>
              <a:solidFill>
                <a:schemeClr val="accent6"/>
              </a:solidFill>
            </p:grpSpPr>
            <p:sp>
              <p:nvSpPr>
                <p:cNvPr id="757" name="Cube 756">
                  <a:extLst>
                    <a:ext uri="{FF2B5EF4-FFF2-40B4-BE49-F238E27FC236}">
                      <a16:creationId xmlns:a16="http://schemas.microsoft.com/office/drawing/2014/main" id="{B0257CA4-558A-B271-D4FB-3D34B9984283}"/>
                    </a:ext>
                  </a:extLst>
                </p:cNvPr>
                <p:cNvSpPr/>
                <p:nvPr/>
              </p:nvSpPr>
              <p:spPr>
                <a:xfrm>
                  <a:off x="5822327" y="1512069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58" name="Cube 757">
                  <a:extLst>
                    <a:ext uri="{FF2B5EF4-FFF2-40B4-BE49-F238E27FC236}">
                      <a16:creationId xmlns:a16="http://schemas.microsoft.com/office/drawing/2014/main" id="{4F8DDFCE-0B31-16E0-1720-35CDD9A82241}"/>
                    </a:ext>
                  </a:extLst>
                </p:cNvPr>
                <p:cNvSpPr/>
                <p:nvPr/>
              </p:nvSpPr>
              <p:spPr>
                <a:xfrm>
                  <a:off x="5732803" y="1602539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59" name="Cube 758">
                  <a:extLst>
                    <a:ext uri="{FF2B5EF4-FFF2-40B4-BE49-F238E27FC236}">
                      <a16:creationId xmlns:a16="http://schemas.microsoft.com/office/drawing/2014/main" id="{2A4609B1-623A-07F9-6F10-F90270A545EB}"/>
                    </a:ext>
                  </a:extLst>
                </p:cNvPr>
                <p:cNvSpPr/>
                <p:nvPr/>
              </p:nvSpPr>
              <p:spPr>
                <a:xfrm>
                  <a:off x="5643282" y="1693009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60" name="Cube 759">
                  <a:extLst>
                    <a:ext uri="{FF2B5EF4-FFF2-40B4-BE49-F238E27FC236}">
                      <a16:creationId xmlns:a16="http://schemas.microsoft.com/office/drawing/2014/main" id="{9C775EA4-06F7-31A4-1CDC-CE0B045FAC0C}"/>
                    </a:ext>
                  </a:extLst>
                </p:cNvPr>
                <p:cNvSpPr/>
                <p:nvPr/>
              </p:nvSpPr>
              <p:spPr>
                <a:xfrm>
                  <a:off x="5553761" y="1783479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61" name="Cube 760">
                  <a:extLst>
                    <a:ext uri="{FF2B5EF4-FFF2-40B4-BE49-F238E27FC236}">
                      <a16:creationId xmlns:a16="http://schemas.microsoft.com/office/drawing/2014/main" id="{5C6218F7-ED65-09C3-821F-59BFE5B2D29E}"/>
                    </a:ext>
                  </a:extLst>
                </p:cNvPr>
                <p:cNvSpPr/>
                <p:nvPr/>
              </p:nvSpPr>
              <p:spPr>
                <a:xfrm>
                  <a:off x="5464240" y="1873949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62" name="Cube 761">
                  <a:extLst>
                    <a:ext uri="{FF2B5EF4-FFF2-40B4-BE49-F238E27FC236}">
                      <a16:creationId xmlns:a16="http://schemas.microsoft.com/office/drawing/2014/main" id="{C767E895-C009-6021-F838-F5D3CE717549}"/>
                    </a:ext>
                  </a:extLst>
                </p:cNvPr>
                <p:cNvSpPr/>
                <p:nvPr/>
              </p:nvSpPr>
              <p:spPr>
                <a:xfrm>
                  <a:off x="5374719" y="1964419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63" name="Cube 762">
                  <a:extLst>
                    <a:ext uri="{FF2B5EF4-FFF2-40B4-BE49-F238E27FC236}">
                      <a16:creationId xmlns:a16="http://schemas.microsoft.com/office/drawing/2014/main" id="{673A9294-2398-4B4A-FF82-C3245DEA8351}"/>
                    </a:ext>
                  </a:extLst>
                </p:cNvPr>
                <p:cNvSpPr/>
                <p:nvPr/>
              </p:nvSpPr>
              <p:spPr>
                <a:xfrm>
                  <a:off x="5285198" y="2054889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64" name="Cube 763">
                  <a:extLst>
                    <a:ext uri="{FF2B5EF4-FFF2-40B4-BE49-F238E27FC236}">
                      <a16:creationId xmlns:a16="http://schemas.microsoft.com/office/drawing/2014/main" id="{4B9123A4-EE7A-B0C6-9465-ACE97584C146}"/>
                    </a:ext>
                  </a:extLst>
                </p:cNvPr>
                <p:cNvSpPr/>
                <p:nvPr/>
              </p:nvSpPr>
              <p:spPr>
                <a:xfrm>
                  <a:off x="5195677" y="2145359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765" name="Cube 764">
                  <a:extLst>
                    <a:ext uri="{FF2B5EF4-FFF2-40B4-BE49-F238E27FC236}">
                      <a16:creationId xmlns:a16="http://schemas.microsoft.com/office/drawing/2014/main" id="{E384CDCB-B955-46D3-103D-E512427D9071}"/>
                    </a:ext>
                  </a:extLst>
                </p:cNvPr>
                <p:cNvSpPr/>
                <p:nvPr/>
              </p:nvSpPr>
              <p:spPr>
                <a:xfrm>
                  <a:off x="5822404" y="1232752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66" name="Cube 765">
                  <a:extLst>
                    <a:ext uri="{FF2B5EF4-FFF2-40B4-BE49-F238E27FC236}">
                      <a16:creationId xmlns:a16="http://schemas.microsoft.com/office/drawing/2014/main" id="{5D1A07AA-BB6B-15B9-1928-7F154E5970C9}"/>
                    </a:ext>
                  </a:extLst>
                </p:cNvPr>
                <p:cNvSpPr/>
                <p:nvPr/>
              </p:nvSpPr>
              <p:spPr>
                <a:xfrm>
                  <a:off x="5732880" y="1323222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67" name="Cube 766">
                  <a:extLst>
                    <a:ext uri="{FF2B5EF4-FFF2-40B4-BE49-F238E27FC236}">
                      <a16:creationId xmlns:a16="http://schemas.microsoft.com/office/drawing/2014/main" id="{D7D74CEE-DDA0-8C08-9759-6A9F8B3D3968}"/>
                    </a:ext>
                  </a:extLst>
                </p:cNvPr>
                <p:cNvSpPr/>
                <p:nvPr/>
              </p:nvSpPr>
              <p:spPr>
                <a:xfrm>
                  <a:off x="5643359" y="1413692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68" name="Cube 767">
                  <a:extLst>
                    <a:ext uri="{FF2B5EF4-FFF2-40B4-BE49-F238E27FC236}">
                      <a16:creationId xmlns:a16="http://schemas.microsoft.com/office/drawing/2014/main" id="{1A817370-FB64-1C4B-C4D4-B9D301D48BCC}"/>
                    </a:ext>
                  </a:extLst>
                </p:cNvPr>
                <p:cNvSpPr/>
                <p:nvPr/>
              </p:nvSpPr>
              <p:spPr>
                <a:xfrm>
                  <a:off x="5553838" y="1504162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69" name="Cube 768">
                  <a:extLst>
                    <a:ext uri="{FF2B5EF4-FFF2-40B4-BE49-F238E27FC236}">
                      <a16:creationId xmlns:a16="http://schemas.microsoft.com/office/drawing/2014/main" id="{B5890BFD-FB9F-3F23-4E29-85F75F013705}"/>
                    </a:ext>
                  </a:extLst>
                </p:cNvPr>
                <p:cNvSpPr/>
                <p:nvPr/>
              </p:nvSpPr>
              <p:spPr>
                <a:xfrm>
                  <a:off x="5464317" y="1594632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70" name="Cube 769">
                  <a:extLst>
                    <a:ext uri="{FF2B5EF4-FFF2-40B4-BE49-F238E27FC236}">
                      <a16:creationId xmlns:a16="http://schemas.microsoft.com/office/drawing/2014/main" id="{60B5B485-3523-76FE-8AA7-18E3B82C2FA8}"/>
                    </a:ext>
                  </a:extLst>
                </p:cNvPr>
                <p:cNvSpPr/>
                <p:nvPr/>
              </p:nvSpPr>
              <p:spPr>
                <a:xfrm>
                  <a:off x="5374796" y="1685102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71" name="Cube 770">
                  <a:extLst>
                    <a:ext uri="{FF2B5EF4-FFF2-40B4-BE49-F238E27FC236}">
                      <a16:creationId xmlns:a16="http://schemas.microsoft.com/office/drawing/2014/main" id="{444874E6-6FA6-E5DA-452B-9E0A852CFC0A}"/>
                    </a:ext>
                  </a:extLst>
                </p:cNvPr>
                <p:cNvSpPr/>
                <p:nvPr/>
              </p:nvSpPr>
              <p:spPr>
                <a:xfrm>
                  <a:off x="5285275" y="1775572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72" name="Cube 771">
                  <a:extLst>
                    <a:ext uri="{FF2B5EF4-FFF2-40B4-BE49-F238E27FC236}">
                      <a16:creationId xmlns:a16="http://schemas.microsoft.com/office/drawing/2014/main" id="{995E7B2A-9DD3-704F-93D5-5645432367F7}"/>
                    </a:ext>
                  </a:extLst>
                </p:cNvPr>
                <p:cNvSpPr/>
                <p:nvPr/>
              </p:nvSpPr>
              <p:spPr>
                <a:xfrm>
                  <a:off x="5195754" y="1866042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73" name="Cube 772">
                  <a:extLst>
                    <a:ext uri="{FF2B5EF4-FFF2-40B4-BE49-F238E27FC236}">
                      <a16:creationId xmlns:a16="http://schemas.microsoft.com/office/drawing/2014/main" id="{1525C4DD-5724-9DBE-6403-D69A60E6460A}"/>
                    </a:ext>
                  </a:extLst>
                </p:cNvPr>
                <p:cNvSpPr/>
                <p:nvPr/>
              </p:nvSpPr>
              <p:spPr>
                <a:xfrm>
                  <a:off x="5822404" y="95827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74" name="Cube 773">
                  <a:extLst>
                    <a:ext uri="{FF2B5EF4-FFF2-40B4-BE49-F238E27FC236}">
                      <a16:creationId xmlns:a16="http://schemas.microsoft.com/office/drawing/2014/main" id="{901594E4-B6AA-5C44-3170-9B88715AF03D}"/>
                    </a:ext>
                  </a:extLst>
                </p:cNvPr>
                <p:cNvSpPr/>
                <p:nvPr/>
              </p:nvSpPr>
              <p:spPr>
                <a:xfrm>
                  <a:off x="5732880" y="104874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75" name="Cube 774">
                  <a:extLst>
                    <a:ext uri="{FF2B5EF4-FFF2-40B4-BE49-F238E27FC236}">
                      <a16:creationId xmlns:a16="http://schemas.microsoft.com/office/drawing/2014/main" id="{25EC6EAE-589C-66D1-3651-5470E9967452}"/>
                    </a:ext>
                  </a:extLst>
                </p:cNvPr>
                <p:cNvSpPr/>
                <p:nvPr/>
              </p:nvSpPr>
              <p:spPr>
                <a:xfrm>
                  <a:off x="5643359" y="113921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76" name="Cube 775">
                  <a:extLst>
                    <a:ext uri="{FF2B5EF4-FFF2-40B4-BE49-F238E27FC236}">
                      <a16:creationId xmlns:a16="http://schemas.microsoft.com/office/drawing/2014/main" id="{9CE16CA1-A306-73D7-49FD-E45F861E6FE8}"/>
                    </a:ext>
                  </a:extLst>
                </p:cNvPr>
                <p:cNvSpPr/>
                <p:nvPr/>
              </p:nvSpPr>
              <p:spPr>
                <a:xfrm>
                  <a:off x="5553838" y="122968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77" name="Cube 776">
                  <a:extLst>
                    <a:ext uri="{FF2B5EF4-FFF2-40B4-BE49-F238E27FC236}">
                      <a16:creationId xmlns:a16="http://schemas.microsoft.com/office/drawing/2014/main" id="{2193A910-926E-4120-3B42-51DEDA3DD507}"/>
                    </a:ext>
                  </a:extLst>
                </p:cNvPr>
                <p:cNvSpPr/>
                <p:nvPr/>
              </p:nvSpPr>
              <p:spPr>
                <a:xfrm>
                  <a:off x="5464317" y="132015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78" name="Cube 777">
                  <a:extLst>
                    <a:ext uri="{FF2B5EF4-FFF2-40B4-BE49-F238E27FC236}">
                      <a16:creationId xmlns:a16="http://schemas.microsoft.com/office/drawing/2014/main" id="{7DDC6481-50D1-318A-E5FA-C662B3F4C3FC}"/>
                    </a:ext>
                  </a:extLst>
                </p:cNvPr>
                <p:cNvSpPr/>
                <p:nvPr/>
              </p:nvSpPr>
              <p:spPr>
                <a:xfrm>
                  <a:off x="5374796" y="141062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79" name="Cube 778">
                  <a:extLst>
                    <a:ext uri="{FF2B5EF4-FFF2-40B4-BE49-F238E27FC236}">
                      <a16:creationId xmlns:a16="http://schemas.microsoft.com/office/drawing/2014/main" id="{436ED139-C085-61BF-49F1-A85B88D73052}"/>
                    </a:ext>
                  </a:extLst>
                </p:cNvPr>
                <p:cNvSpPr/>
                <p:nvPr/>
              </p:nvSpPr>
              <p:spPr>
                <a:xfrm>
                  <a:off x="5285275" y="150109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80" name="Cube 779">
                  <a:extLst>
                    <a:ext uri="{FF2B5EF4-FFF2-40B4-BE49-F238E27FC236}">
                      <a16:creationId xmlns:a16="http://schemas.microsoft.com/office/drawing/2014/main" id="{12B73B6C-2842-1AD4-554F-311456C50F69}"/>
                    </a:ext>
                  </a:extLst>
                </p:cNvPr>
                <p:cNvSpPr/>
                <p:nvPr/>
              </p:nvSpPr>
              <p:spPr>
                <a:xfrm>
                  <a:off x="5195754" y="159156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81" name="Cube 780">
                  <a:extLst>
                    <a:ext uri="{FF2B5EF4-FFF2-40B4-BE49-F238E27FC236}">
                      <a16:creationId xmlns:a16="http://schemas.microsoft.com/office/drawing/2014/main" id="{559CDAAF-BE97-4947-9A7B-F988FEEE5572}"/>
                    </a:ext>
                  </a:extLst>
                </p:cNvPr>
                <p:cNvSpPr/>
                <p:nvPr/>
              </p:nvSpPr>
              <p:spPr>
                <a:xfrm>
                  <a:off x="5822404" y="68498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82" name="Cube 781">
                  <a:extLst>
                    <a:ext uri="{FF2B5EF4-FFF2-40B4-BE49-F238E27FC236}">
                      <a16:creationId xmlns:a16="http://schemas.microsoft.com/office/drawing/2014/main" id="{2B9CAE3A-319E-577A-E490-68FB7308DF7B}"/>
                    </a:ext>
                  </a:extLst>
                </p:cNvPr>
                <p:cNvSpPr/>
                <p:nvPr/>
              </p:nvSpPr>
              <p:spPr>
                <a:xfrm>
                  <a:off x="5732880" y="77545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83" name="Cube 782">
                  <a:extLst>
                    <a:ext uri="{FF2B5EF4-FFF2-40B4-BE49-F238E27FC236}">
                      <a16:creationId xmlns:a16="http://schemas.microsoft.com/office/drawing/2014/main" id="{7C652B71-7087-1A99-9061-66334B1B0090}"/>
                    </a:ext>
                  </a:extLst>
                </p:cNvPr>
                <p:cNvSpPr/>
                <p:nvPr/>
              </p:nvSpPr>
              <p:spPr>
                <a:xfrm>
                  <a:off x="5643359" y="86592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84" name="Cube 783">
                  <a:extLst>
                    <a:ext uri="{FF2B5EF4-FFF2-40B4-BE49-F238E27FC236}">
                      <a16:creationId xmlns:a16="http://schemas.microsoft.com/office/drawing/2014/main" id="{06157E3C-77E1-2E9B-0CAD-E9759A7ED9B7}"/>
                    </a:ext>
                  </a:extLst>
                </p:cNvPr>
                <p:cNvSpPr/>
                <p:nvPr/>
              </p:nvSpPr>
              <p:spPr>
                <a:xfrm>
                  <a:off x="5553838" y="95639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85" name="Cube 784">
                  <a:extLst>
                    <a:ext uri="{FF2B5EF4-FFF2-40B4-BE49-F238E27FC236}">
                      <a16:creationId xmlns:a16="http://schemas.microsoft.com/office/drawing/2014/main" id="{2CF3221B-0768-0065-3030-F309DF74F0F1}"/>
                    </a:ext>
                  </a:extLst>
                </p:cNvPr>
                <p:cNvSpPr/>
                <p:nvPr/>
              </p:nvSpPr>
              <p:spPr>
                <a:xfrm>
                  <a:off x="5464317" y="104686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86" name="Cube 785">
                  <a:extLst>
                    <a:ext uri="{FF2B5EF4-FFF2-40B4-BE49-F238E27FC236}">
                      <a16:creationId xmlns:a16="http://schemas.microsoft.com/office/drawing/2014/main" id="{6D251E24-0BFB-0D03-6D0E-7435A530D5A0}"/>
                    </a:ext>
                  </a:extLst>
                </p:cNvPr>
                <p:cNvSpPr/>
                <p:nvPr/>
              </p:nvSpPr>
              <p:spPr>
                <a:xfrm>
                  <a:off x="5374796" y="113733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87" name="Cube 786">
                  <a:extLst>
                    <a:ext uri="{FF2B5EF4-FFF2-40B4-BE49-F238E27FC236}">
                      <a16:creationId xmlns:a16="http://schemas.microsoft.com/office/drawing/2014/main" id="{7F8079C4-E4DC-95E8-81D6-EAB65A07995D}"/>
                    </a:ext>
                  </a:extLst>
                </p:cNvPr>
                <p:cNvSpPr/>
                <p:nvPr/>
              </p:nvSpPr>
              <p:spPr>
                <a:xfrm>
                  <a:off x="5285275" y="122780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88" name="Cube 787">
                  <a:extLst>
                    <a:ext uri="{FF2B5EF4-FFF2-40B4-BE49-F238E27FC236}">
                      <a16:creationId xmlns:a16="http://schemas.microsoft.com/office/drawing/2014/main" id="{54E02074-83D0-BE41-3DFE-872CE2308CA3}"/>
                    </a:ext>
                  </a:extLst>
                </p:cNvPr>
                <p:cNvSpPr/>
                <p:nvPr/>
              </p:nvSpPr>
              <p:spPr>
                <a:xfrm>
                  <a:off x="5195754" y="1318277"/>
                  <a:ext cx="360000" cy="360000"/>
                </a:xfrm>
                <a:prstGeom prst="cube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723" name="Group 722">
                <a:extLst>
                  <a:ext uri="{FF2B5EF4-FFF2-40B4-BE49-F238E27FC236}">
                    <a16:creationId xmlns:a16="http://schemas.microsoft.com/office/drawing/2014/main" id="{BAFF83A8-8D46-7792-3849-EC53873767D4}"/>
                  </a:ext>
                </a:extLst>
              </p:cNvPr>
              <p:cNvGrpSpPr/>
              <p:nvPr/>
            </p:nvGrpSpPr>
            <p:grpSpPr>
              <a:xfrm>
                <a:off x="6372000" y="782740"/>
                <a:ext cx="986727" cy="1820372"/>
                <a:chOff x="5195677" y="684987"/>
                <a:chExt cx="986727" cy="1820372"/>
              </a:xfrm>
            </p:grpSpPr>
            <p:sp>
              <p:nvSpPr>
                <p:cNvPr id="725" name="Cube 724">
                  <a:extLst>
                    <a:ext uri="{FF2B5EF4-FFF2-40B4-BE49-F238E27FC236}">
                      <a16:creationId xmlns:a16="http://schemas.microsoft.com/office/drawing/2014/main" id="{66532786-4606-4EA1-ED3A-35CF3FA51669}"/>
                    </a:ext>
                  </a:extLst>
                </p:cNvPr>
                <p:cNvSpPr/>
                <p:nvPr/>
              </p:nvSpPr>
              <p:spPr>
                <a:xfrm>
                  <a:off x="5822327" y="1512069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26" name="Cube 725">
                  <a:extLst>
                    <a:ext uri="{FF2B5EF4-FFF2-40B4-BE49-F238E27FC236}">
                      <a16:creationId xmlns:a16="http://schemas.microsoft.com/office/drawing/2014/main" id="{B43A3352-BB33-AB2D-AFF9-0FCF91BC5CE2}"/>
                    </a:ext>
                  </a:extLst>
                </p:cNvPr>
                <p:cNvSpPr/>
                <p:nvPr/>
              </p:nvSpPr>
              <p:spPr>
                <a:xfrm>
                  <a:off x="5732803" y="1602539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27" name="Cube 726">
                  <a:extLst>
                    <a:ext uri="{FF2B5EF4-FFF2-40B4-BE49-F238E27FC236}">
                      <a16:creationId xmlns:a16="http://schemas.microsoft.com/office/drawing/2014/main" id="{38A57674-03AC-1BBE-6333-71FEC2A36080}"/>
                    </a:ext>
                  </a:extLst>
                </p:cNvPr>
                <p:cNvSpPr/>
                <p:nvPr/>
              </p:nvSpPr>
              <p:spPr>
                <a:xfrm>
                  <a:off x="5643282" y="1693009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28" name="Cube 727">
                  <a:extLst>
                    <a:ext uri="{FF2B5EF4-FFF2-40B4-BE49-F238E27FC236}">
                      <a16:creationId xmlns:a16="http://schemas.microsoft.com/office/drawing/2014/main" id="{41D97078-1F74-B19D-58B4-D61ADDE70259}"/>
                    </a:ext>
                  </a:extLst>
                </p:cNvPr>
                <p:cNvSpPr/>
                <p:nvPr/>
              </p:nvSpPr>
              <p:spPr>
                <a:xfrm>
                  <a:off x="5553761" y="1783479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29" name="Cube 728">
                  <a:extLst>
                    <a:ext uri="{FF2B5EF4-FFF2-40B4-BE49-F238E27FC236}">
                      <a16:creationId xmlns:a16="http://schemas.microsoft.com/office/drawing/2014/main" id="{21D69C3C-21F2-0973-280A-D0FA8C9A5FEC}"/>
                    </a:ext>
                  </a:extLst>
                </p:cNvPr>
                <p:cNvSpPr/>
                <p:nvPr/>
              </p:nvSpPr>
              <p:spPr>
                <a:xfrm>
                  <a:off x="5464240" y="1873949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30" name="Cube 729">
                  <a:extLst>
                    <a:ext uri="{FF2B5EF4-FFF2-40B4-BE49-F238E27FC236}">
                      <a16:creationId xmlns:a16="http://schemas.microsoft.com/office/drawing/2014/main" id="{385A7338-B702-AE8E-6C5F-79130029CF05}"/>
                    </a:ext>
                  </a:extLst>
                </p:cNvPr>
                <p:cNvSpPr/>
                <p:nvPr/>
              </p:nvSpPr>
              <p:spPr>
                <a:xfrm>
                  <a:off x="5374719" y="1964419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31" name="Cube 730">
                  <a:extLst>
                    <a:ext uri="{FF2B5EF4-FFF2-40B4-BE49-F238E27FC236}">
                      <a16:creationId xmlns:a16="http://schemas.microsoft.com/office/drawing/2014/main" id="{747AF5FD-1291-E2B4-402E-6EE2659ABCC7}"/>
                    </a:ext>
                  </a:extLst>
                </p:cNvPr>
                <p:cNvSpPr/>
                <p:nvPr/>
              </p:nvSpPr>
              <p:spPr>
                <a:xfrm>
                  <a:off x="5285198" y="2054889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32" name="Cube 731">
                  <a:extLst>
                    <a:ext uri="{FF2B5EF4-FFF2-40B4-BE49-F238E27FC236}">
                      <a16:creationId xmlns:a16="http://schemas.microsoft.com/office/drawing/2014/main" id="{8152280C-5DB1-892A-1016-F76B251B9202}"/>
                    </a:ext>
                  </a:extLst>
                </p:cNvPr>
                <p:cNvSpPr/>
                <p:nvPr/>
              </p:nvSpPr>
              <p:spPr>
                <a:xfrm>
                  <a:off x="5195677" y="2145359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733" name="Cube 732">
                  <a:extLst>
                    <a:ext uri="{FF2B5EF4-FFF2-40B4-BE49-F238E27FC236}">
                      <a16:creationId xmlns:a16="http://schemas.microsoft.com/office/drawing/2014/main" id="{093A29D5-32D7-7DB5-E878-9484F21D3070}"/>
                    </a:ext>
                  </a:extLst>
                </p:cNvPr>
                <p:cNvSpPr/>
                <p:nvPr/>
              </p:nvSpPr>
              <p:spPr>
                <a:xfrm>
                  <a:off x="5822404" y="1232752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34" name="Cube 733">
                  <a:extLst>
                    <a:ext uri="{FF2B5EF4-FFF2-40B4-BE49-F238E27FC236}">
                      <a16:creationId xmlns:a16="http://schemas.microsoft.com/office/drawing/2014/main" id="{8AC038D3-1140-8B30-019E-0ADAA6D25359}"/>
                    </a:ext>
                  </a:extLst>
                </p:cNvPr>
                <p:cNvSpPr/>
                <p:nvPr/>
              </p:nvSpPr>
              <p:spPr>
                <a:xfrm>
                  <a:off x="5732880" y="1323222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35" name="Cube 734">
                  <a:extLst>
                    <a:ext uri="{FF2B5EF4-FFF2-40B4-BE49-F238E27FC236}">
                      <a16:creationId xmlns:a16="http://schemas.microsoft.com/office/drawing/2014/main" id="{159C43E4-7F35-57B2-36C9-B417BEF46363}"/>
                    </a:ext>
                  </a:extLst>
                </p:cNvPr>
                <p:cNvSpPr/>
                <p:nvPr/>
              </p:nvSpPr>
              <p:spPr>
                <a:xfrm>
                  <a:off x="5643359" y="1413692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36" name="Cube 735">
                  <a:extLst>
                    <a:ext uri="{FF2B5EF4-FFF2-40B4-BE49-F238E27FC236}">
                      <a16:creationId xmlns:a16="http://schemas.microsoft.com/office/drawing/2014/main" id="{032FCC2F-FE47-91F2-1294-E4B5ACDE8BEB}"/>
                    </a:ext>
                  </a:extLst>
                </p:cNvPr>
                <p:cNvSpPr/>
                <p:nvPr/>
              </p:nvSpPr>
              <p:spPr>
                <a:xfrm>
                  <a:off x="5553838" y="1504162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37" name="Cube 736">
                  <a:extLst>
                    <a:ext uri="{FF2B5EF4-FFF2-40B4-BE49-F238E27FC236}">
                      <a16:creationId xmlns:a16="http://schemas.microsoft.com/office/drawing/2014/main" id="{6CD68262-B8C2-7903-7EB3-88AE66D761EE}"/>
                    </a:ext>
                  </a:extLst>
                </p:cNvPr>
                <p:cNvSpPr/>
                <p:nvPr/>
              </p:nvSpPr>
              <p:spPr>
                <a:xfrm>
                  <a:off x="5464317" y="1594632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38" name="Cube 737">
                  <a:extLst>
                    <a:ext uri="{FF2B5EF4-FFF2-40B4-BE49-F238E27FC236}">
                      <a16:creationId xmlns:a16="http://schemas.microsoft.com/office/drawing/2014/main" id="{08784E67-1115-374A-DDD3-6E064231AAA2}"/>
                    </a:ext>
                  </a:extLst>
                </p:cNvPr>
                <p:cNvSpPr/>
                <p:nvPr/>
              </p:nvSpPr>
              <p:spPr>
                <a:xfrm>
                  <a:off x="5374796" y="1685102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39" name="Cube 738">
                  <a:extLst>
                    <a:ext uri="{FF2B5EF4-FFF2-40B4-BE49-F238E27FC236}">
                      <a16:creationId xmlns:a16="http://schemas.microsoft.com/office/drawing/2014/main" id="{C39120A6-EA45-0DCD-E4F6-6FA2642F54A5}"/>
                    </a:ext>
                  </a:extLst>
                </p:cNvPr>
                <p:cNvSpPr/>
                <p:nvPr/>
              </p:nvSpPr>
              <p:spPr>
                <a:xfrm>
                  <a:off x="5285275" y="1775572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40" name="Cube 739">
                  <a:extLst>
                    <a:ext uri="{FF2B5EF4-FFF2-40B4-BE49-F238E27FC236}">
                      <a16:creationId xmlns:a16="http://schemas.microsoft.com/office/drawing/2014/main" id="{9A6AA707-EA34-A924-9965-D5B96DE21186}"/>
                    </a:ext>
                  </a:extLst>
                </p:cNvPr>
                <p:cNvSpPr/>
                <p:nvPr/>
              </p:nvSpPr>
              <p:spPr>
                <a:xfrm>
                  <a:off x="5195754" y="1866042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41" name="Cube 740">
                  <a:extLst>
                    <a:ext uri="{FF2B5EF4-FFF2-40B4-BE49-F238E27FC236}">
                      <a16:creationId xmlns:a16="http://schemas.microsoft.com/office/drawing/2014/main" id="{649B6A80-2422-6F24-A1DC-3FCFD98ABD22}"/>
                    </a:ext>
                  </a:extLst>
                </p:cNvPr>
                <p:cNvSpPr/>
                <p:nvPr/>
              </p:nvSpPr>
              <p:spPr>
                <a:xfrm>
                  <a:off x="5822404" y="958277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42" name="Cube 741">
                  <a:extLst>
                    <a:ext uri="{FF2B5EF4-FFF2-40B4-BE49-F238E27FC236}">
                      <a16:creationId xmlns:a16="http://schemas.microsoft.com/office/drawing/2014/main" id="{B6BC7FF0-B99C-9FAD-755B-62C1D6830E36}"/>
                    </a:ext>
                  </a:extLst>
                </p:cNvPr>
                <p:cNvSpPr/>
                <p:nvPr/>
              </p:nvSpPr>
              <p:spPr>
                <a:xfrm>
                  <a:off x="5732880" y="1048747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43" name="Cube 742">
                  <a:extLst>
                    <a:ext uri="{FF2B5EF4-FFF2-40B4-BE49-F238E27FC236}">
                      <a16:creationId xmlns:a16="http://schemas.microsoft.com/office/drawing/2014/main" id="{418C56AC-D889-C968-6355-A1FF07BC4465}"/>
                    </a:ext>
                  </a:extLst>
                </p:cNvPr>
                <p:cNvSpPr/>
                <p:nvPr/>
              </p:nvSpPr>
              <p:spPr>
                <a:xfrm>
                  <a:off x="5643359" y="1139217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44" name="Cube 743">
                  <a:extLst>
                    <a:ext uri="{FF2B5EF4-FFF2-40B4-BE49-F238E27FC236}">
                      <a16:creationId xmlns:a16="http://schemas.microsoft.com/office/drawing/2014/main" id="{57D184F5-24BD-72DD-EE14-E21839418C67}"/>
                    </a:ext>
                  </a:extLst>
                </p:cNvPr>
                <p:cNvSpPr/>
                <p:nvPr/>
              </p:nvSpPr>
              <p:spPr>
                <a:xfrm>
                  <a:off x="5553838" y="1229687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45" name="Cube 744">
                  <a:extLst>
                    <a:ext uri="{FF2B5EF4-FFF2-40B4-BE49-F238E27FC236}">
                      <a16:creationId xmlns:a16="http://schemas.microsoft.com/office/drawing/2014/main" id="{57505685-AAB9-48AA-C031-83C382BB1BC5}"/>
                    </a:ext>
                  </a:extLst>
                </p:cNvPr>
                <p:cNvSpPr/>
                <p:nvPr/>
              </p:nvSpPr>
              <p:spPr>
                <a:xfrm>
                  <a:off x="5464317" y="1320157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46" name="Cube 745">
                  <a:extLst>
                    <a:ext uri="{FF2B5EF4-FFF2-40B4-BE49-F238E27FC236}">
                      <a16:creationId xmlns:a16="http://schemas.microsoft.com/office/drawing/2014/main" id="{F2C6A0DB-C4C8-4734-48A5-8AA6D40FAD2C}"/>
                    </a:ext>
                  </a:extLst>
                </p:cNvPr>
                <p:cNvSpPr/>
                <p:nvPr/>
              </p:nvSpPr>
              <p:spPr>
                <a:xfrm>
                  <a:off x="5374796" y="1410627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47" name="Cube 746">
                  <a:extLst>
                    <a:ext uri="{FF2B5EF4-FFF2-40B4-BE49-F238E27FC236}">
                      <a16:creationId xmlns:a16="http://schemas.microsoft.com/office/drawing/2014/main" id="{3008EC58-CEE1-944E-7B20-BCB4FFBCF108}"/>
                    </a:ext>
                  </a:extLst>
                </p:cNvPr>
                <p:cNvSpPr/>
                <p:nvPr/>
              </p:nvSpPr>
              <p:spPr>
                <a:xfrm>
                  <a:off x="5285275" y="1501097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48" name="Cube 747">
                  <a:extLst>
                    <a:ext uri="{FF2B5EF4-FFF2-40B4-BE49-F238E27FC236}">
                      <a16:creationId xmlns:a16="http://schemas.microsoft.com/office/drawing/2014/main" id="{6D22E61B-CE0D-72A0-89C2-3128ACED1418}"/>
                    </a:ext>
                  </a:extLst>
                </p:cNvPr>
                <p:cNvSpPr/>
                <p:nvPr/>
              </p:nvSpPr>
              <p:spPr>
                <a:xfrm>
                  <a:off x="5195754" y="1591567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49" name="Cube 748">
                  <a:extLst>
                    <a:ext uri="{FF2B5EF4-FFF2-40B4-BE49-F238E27FC236}">
                      <a16:creationId xmlns:a16="http://schemas.microsoft.com/office/drawing/2014/main" id="{DE5B3CD6-AEEA-2537-91F6-071774044569}"/>
                    </a:ext>
                  </a:extLst>
                </p:cNvPr>
                <p:cNvSpPr/>
                <p:nvPr/>
              </p:nvSpPr>
              <p:spPr>
                <a:xfrm>
                  <a:off x="5822404" y="684987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50" name="Cube 749">
                  <a:extLst>
                    <a:ext uri="{FF2B5EF4-FFF2-40B4-BE49-F238E27FC236}">
                      <a16:creationId xmlns:a16="http://schemas.microsoft.com/office/drawing/2014/main" id="{66977DE3-9B22-A86C-A807-54691373AB64}"/>
                    </a:ext>
                  </a:extLst>
                </p:cNvPr>
                <p:cNvSpPr/>
                <p:nvPr/>
              </p:nvSpPr>
              <p:spPr>
                <a:xfrm>
                  <a:off x="5732880" y="775457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51" name="Cube 750">
                  <a:extLst>
                    <a:ext uri="{FF2B5EF4-FFF2-40B4-BE49-F238E27FC236}">
                      <a16:creationId xmlns:a16="http://schemas.microsoft.com/office/drawing/2014/main" id="{0B24FCB8-7316-B243-C78C-668859CED5F0}"/>
                    </a:ext>
                  </a:extLst>
                </p:cNvPr>
                <p:cNvSpPr/>
                <p:nvPr/>
              </p:nvSpPr>
              <p:spPr>
                <a:xfrm>
                  <a:off x="5643359" y="865927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52" name="Cube 751">
                  <a:extLst>
                    <a:ext uri="{FF2B5EF4-FFF2-40B4-BE49-F238E27FC236}">
                      <a16:creationId xmlns:a16="http://schemas.microsoft.com/office/drawing/2014/main" id="{E1F923E7-BB50-5187-DE82-B37B49FBF3A7}"/>
                    </a:ext>
                  </a:extLst>
                </p:cNvPr>
                <p:cNvSpPr/>
                <p:nvPr/>
              </p:nvSpPr>
              <p:spPr>
                <a:xfrm>
                  <a:off x="5553838" y="956397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53" name="Cube 752">
                  <a:extLst>
                    <a:ext uri="{FF2B5EF4-FFF2-40B4-BE49-F238E27FC236}">
                      <a16:creationId xmlns:a16="http://schemas.microsoft.com/office/drawing/2014/main" id="{4A1C83EB-7681-69D3-284D-076F6D6ED0E3}"/>
                    </a:ext>
                  </a:extLst>
                </p:cNvPr>
                <p:cNvSpPr/>
                <p:nvPr/>
              </p:nvSpPr>
              <p:spPr>
                <a:xfrm>
                  <a:off x="5464317" y="1046867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54" name="Cube 753">
                  <a:extLst>
                    <a:ext uri="{FF2B5EF4-FFF2-40B4-BE49-F238E27FC236}">
                      <a16:creationId xmlns:a16="http://schemas.microsoft.com/office/drawing/2014/main" id="{4E7F7112-1316-8FE1-8328-BF472110F736}"/>
                    </a:ext>
                  </a:extLst>
                </p:cNvPr>
                <p:cNvSpPr/>
                <p:nvPr/>
              </p:nvSpPr>
              <p:spPr>
                <a:xfrm>
                  <a:off x="5374796" y="1137337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55" name="Cube 754">
                  <a:extLst>
                    <a:ext uri="{FF2B5EF4-FFF2-40B4-BE49-F238E27FC236}">
                      <a16:creationId xmlns:a16="http://schemas.microsoft.com/office/drawing/2014/main" id="{4445D14E-3CA7-1B35-8813-8DF11DCBE258}"/>
                    </a:ext>
                  </a:extLst>
                </p:cNvPr>
                <p:cNvSpPr/>
                <p:nvPr/>
              </p:nvSpPr>
              <p:spPr>
                <a:xfrm>
                  <a:off x="5285275" y="1227807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56" name="Cube 755">
                  <a:extLst>
                    <a:ext uri="{FF2B5EF4-FFF2-40B4-BE49-F238E27FC236}">
                      <a16:creationId xmlns:a16="http://schemas.microsoft.com/office/drawing/2014/main" id="{FEB732AE-0776-6A09-F4BD-CA98B2D76DCB}"/>
                    </a:ext>
                  </a:extLst>
                </p:cNvPr>
                <p:cNvSpPr/>
                <p:nvPr/>
              </p:nvSpPr>
              <p:spPr>
                <a:xfrm>
                  <a:off x="5195754" y="1318277"/>
                  <a:ext cx="360000" cy="360000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</p:grpSp>
      </p:grpSp>
      <p:cxnSp>
        <p:nvCxnSpPr>
          <p:cNvPr id="1020" name="Straight Arrow Connector 1019">
            <a:extLst>
              <a:ext uri="{FF2B5EF4-FFF2-40B4-BE49-F238E27FC236}">
                <a16:creationId xmlns:a16="http://schemas.microsoft.com/office/drawing/2014/main" id="{7CD584F0-6632-E100-976F-102D20E5F353}"/>
              </a:ext>
            </a:extLst>
          </p:cNvPr>
          <p:cNvCxnSpPr>
            <a:cxnSpLocks/>
          </p:cNvCxnSpPr>
          <p:nvPr/>
        </p:nvCxnSpPr>
        <p:spPr>
          <a:xfrm flipV="1">
            <a:off x="6554317" y="4574586"/>
            <a:ext cx="1015549" cy="10425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1" name="TextBox 1020">
            <a:extLst>
              <a:ext uri="{FF2B5EF4-FFF2-40B4-BE49-F238E27FC236}">
                <a16:creationId xmlns:a16="http://schemas.microsoft.com/office/drawing/2014/main" id="{26708934-04C9-3672-A59C-997E00404817}"/>
              </a:ext>
            </a:extLst>
          </p:cNvPr>
          <p:cNvSpPr txBox="1"/>
          <p:nvPr/>
        </p:nvSpPr>
        <p:spPr>
          <a:xfrm rot="18840000">
            <a:off x="6929075" y="4631103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Fast Time </a:t>
            </a:r>
          </a:p>
          <a:p>
            <a:r>
              <a:rPr lang="en-US" sz="2000" dirty="0"/>
              <a:t>(Samples)</a:t>
            </a:r>
            <a:endParaRPr lang="en-CH" sz="2000" dirty="0"/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3E98DB89-19CE-E898-3DAB-44330259D73A}"/>
              </a:ext>
            </a:extLst>
          </p:cNvPr>
          <p:cNvSpPr txBox="1"/>
          <p:nvPr/>
        </p:nvSpPr>
        <p:spPr>
          <a:xfrm>
            <a:off x="2702212" y="5800637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Rx Array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ED3F29E-E6F8-DEEF-C51F-4D89F844E31A}"/>
              </a:ext>
            </a:extLst>
          </p:cNvPr>
          <p:cNvSpPr>
            <a:spLocks noChangeAspect="1"/>
          </p:cNvSpPr>
          <p:nvPr/>
        </p:nvSpPr>
        <p:spPr>
          <a:xfrm>
            <a:off x="1657187" y="2597741"/>
            <a:ext cx="228600" cy="2286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B71EFAA4-9A14-BE79-103D-D06CB1299E6E}"/>
              </a:ext>
            </a:extLst>
          </p:cNvPr>
          <p:cNvSpPr txBox="1"/>
          <p:nvPr/>
        </p:nvSpPr>
        <p:spPr>
          <a:xfrm>
            <a:off x="1113823" y="4762461"/>
            <a:ext cx="134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2400" dirty="0"/>
              <a:t>Tx Array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932F536C-486C-4097-7771-CEA3E26E96C1}"/>
              </a:ext>
            </a:extLst>
          </p:cNvPr>
          <p:cNvSpPr>
            <a:spLocks noChangeAspect="1"/>
          </p:cNvSpPr>
          <p:nvPr/>
        </p:nvSpPr>
        <p:spPr>
          <a:xfrm>
            <a:off x="1657187" y="3389534"/>
            <a:ext cx="228600" cy="2286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F563256A-1877-8C5C-0CF0-02090993566A}"/>
              </a:ext>
            </a:extLst>
          </p:cNvPr>
          <p:cNvSpPr>
            <a:spLocks noChangeAspect="1"/>
          </p:cNvSpPr>
          <p:nvPr/>
        </p:nvSpPr>
        <p:spPr>
          <a:xfrm rot="5400000">
            <a:off x="3270931" y="2299076"/>
            <a:ext cx="228600" cy="2286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A8E43200-DD81-38F4-5FB6-2BCDE7BBB2BF}"/>
              </a:ext>
            </a:extLst>
          </p:cNvPr>
          <p:cNvSpPr>
            <a:spLocks noChangeAspect="1"/>
          </p:cNvSpPr>
          <p:nvPr/>
        </p:nvSpPr>
        <p:spPr>
          <a:xfrm rot="5400000">
            <a:off x="3270931" y="3274838"/>
            <a:ext cx="228600" cy="2286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6002ED6A-5D21-9906-7F9D-806E144AAD62}"/>
              </a:ext>
            </a:extLst>
          </p:cNvPr>
          <p:cNvSpPr>
            <a:spLocks noChangeAspect="1"/>
          </p:cNvSpPr>
          <p:nvPr/>
        </p:nvSpPr>
        <p:spPr>
          <a:xfrm rot="5400000">
            <a:off x="3270931" y="4250600"/>
            <a:ext cx="228600" cy="2286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9AC94BF5-9306-7E8E-B971-596C78B58FD8}"/>
              </a:ext>
            </a:extLst>
          </p:cNvPr>
          <p:cNvSpPr>
            <a:spLocks noChangeAspect="1"/>
          </p:cNvSpPr>
          <p:nvPr/>
        </p:nvSpPr>
        <p:spPr>
          <a:xfrm rot="5400000">
            <a:off x="3270931" y="5226362"/>
            <a:ext cx="228600" cy="2286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7B6F86B3-753C-4C67-B3C1-20468F9EBA34}"/>
              </a:ext>
            </a:extLst>
          </p:cNvPr>
          <p:cNvSpPr>
            <a:spLocks noChangeAspect="1"/>
          </p:cNvSpPr>
          <p:nvPr/>
        </p:nvSpPr>
        <p:spPr>
          <a:xfrm>
            <a:off x="1657187" y="4181328"/>
            <a:ext cx="228600" cy="22860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A079E81F-56B3-95FA-1503-91A4371590E3}"/>
              </a:ext>
            </a:extLst>
          </p:cNvPr>
          <p:cNvSpPr>
            <a:spLocks noChangeAspect="1"/>
          </p:cNvSpPr>
          <p:nvPr/>
        </p:nvSpPr>
        <p:spPr>
          <a:xfrm>
            <a:off x="3270931" y="1323314"/>
            <a:ext cx="228600" cy="2286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3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" grpId="0" animBg="1"/>
      <p:bldP spid="1039" grpId="0" animBg="1"/>
      <p:bldP spid="10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011E5A0-F1EA-81DB-335D-EF8E469A6CED}"/>
              </a:ext>
            </a:extLst>
          </p:cNvPr>
          <p:cNvGrpSpPr/>
          <p:nvPr/>
        </p:nvGrpSpPr>
        <p:grpSpPr>
          <a:xfrm>
            <a:off x="226069" y="182970"/>
            <a:ext cx="11784735" cy="1082234"/>
            <a:chOff x="226069" y="182970"/>
            <a:chExt cx="11784735" cy="1082234"/>
          </a:xfrm>
        </p:grpSpPr>
        <p:grpSp>
          <p:nvGrpSpPr>
            <p:cNvPr id="1375" name="Group 1374">
              <a:extLst>
                <a:ext uri="{FF2B5EF4-FFF2-40B4-BE49-F238E27FC236}">
                  <a16:creationId xmlns:a16="http://schemas.microsoft.com/office/drawing/2014/main" id="{D2803BF8-DC8B-2F77-43F9-23A5E44403E3}"/>
                </a:ext>
              </a:extLst>
            </p:cNvPr>
            <p:cNvGrpSpPr/>
            <p:nvPr/>
          </p:nvGrpSpPr>
          <p:grpSpPr>
            <a:xfrm>
              <a:off x="3325913" y="182970"/>
              <a:ext cx="5540175" cy="1082234"/>
              <a:chOff x="3325913" y="858486"/>
              <a:chExt cx="5540175" cy="108223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6684426-30EF-2A1E-D011-A35F428775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25913" y="1855487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0CCB1E1-833F-618A-D5AE-8666D9383E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07781" y="1855487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FC3B2B8-5F6D-0F6A-AE1A-43C2F8FA63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89648" y="1855487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9CDEC71-3837-9FF4-A9C1-8002E48D7B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71516" y="1855487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3755452-B156-7B79-B72F-AC0C9E8F67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53384" y="1855487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82E97F9-2C27-0799-43B9-00C39B2D63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35251" y="1855487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1DB8872-6689-94C9-786E-B41FCB8AA4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7119" y="1855487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3EA75A1-0D13-865B-9FDA-59EB35E5EB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8987" y="1855487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B36F7B3-3B9A-64F6-B447-DF08100CE6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80855" y="1855487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AF6D525-CD81-F109-9756-AFD43752BC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6380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E9DEEF-3C69-AF10-C421-A683A75C70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66847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8FF229-2F92-AA64-F9E1-22875ADBE4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37314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C14BF8F-BC73-E071-1487-27ED5F24BC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78248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D916CCB-39E4-FF60-20B9-F31AEC9D54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48715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BDB92B0-9521-3F19-369D-024682CE79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19181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F1B8FDA-4AE2-3763-62F6-6C53B90815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0115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E92F9FF-674C-5396-A82C-3F1064CFD4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30582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EF12148-A5F3-54F9-1251-AEB1F7D977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01049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20254F0-3EA2-D7A6-FACD-6BBA63FA41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41983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495D819-0749-A7F6-D3C9-108AC7C67D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12450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39D7774-15FE-4DAC-9C21-D8AE6640A1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82917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EB8E121-0699-755F-CF08-B5CB8A2F07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23851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7D81948-D0E0-7A97-77CB-CDC2F4EA54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94318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598E8FF-F218-30F0-DB73-D3F1B839BC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64785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FF6C0B9-E58F-F85A-A43A-FA8E60A15B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05718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FC4ECB5-6292-0820-D838-9EA72CBCBA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76185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D4769E8-6480-990D-3FD2-095A005722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6652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AA118B2-4B1C-837A-AE72-B6A65F23C7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87586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5DD8A23-1618-ACF1-8976-432B85CB77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58053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3AF808B-2864-8729-409C-34C1D52E8D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28520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96239E1-52FD-45C7-084B-FA7FBEFC15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69454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9BDC122-DD33-B26E-0B16-2B38415243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39921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CA7CBAE-CB70-F40C-C3CD-87FC9E27FF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10388" y="18554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01F0848-B7AF-002D-DFCC-1B9063B4195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222361" y="1710821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3977ACD-0C7C-6900-16F0-F6B71ABF25C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563295" y="858486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B0428C1-196E-80C6-84B1-E3FF748045E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222361" y="1540354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521F15A-1B38-153C-6FAE-F8EE50BDB23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222361" y="13698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751D536-3584-C85C-12E1-FD9A1673E84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392354" y="13698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00DADAFB-7BA7-788C-86A8-3559B3B85CA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392354" y="1199420"/>
                <a:ext cx="85233" cy="8523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6503DF6-0104-325F-C73F-7608D683180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563295" y="1028953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D4B918-69B2-F04D-82FB-371605C6F96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393301" y="1710821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B694AB3-0529-B062-FBAB-FAB21681F6D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392354" y="1540354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3AF0D36E-4E1A-4114-C640-578E794DD25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562348" y="13698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571490A-2EAB-C2B4-A203-E6975A81826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563295" y="1710821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672E2CC-CC36-97B3-396B-6A5C4F210298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562348" y="1540354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2E03EEE-5D6B-9D24-9747-5F1500EA1878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562348" y="1199420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C18615CA-F3E7-CD41-48CE-5D7DCDDFF07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222361" y="858486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E81F959-C420-39C5-E29F-EE46C2BF87D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223308" y="1199420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5DE96D8-C754-568F-E9E2-69302E731ED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222361" y="1028953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48BB4D3-A023-8912-71A1-FA030D114B6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392354" y="858486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28DACD3-A150-92AF-02F9-818215161E8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391407" y="1028953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2428C0F-AD62-47EA-D4FD-558E174E919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051183" y="1199420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A4BD2F7-29DF-D85F-830E-065DBFD4B28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050236" y="1540354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7ACFA8D-4CA3-ED0A-1FFF-756903532A7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050236" y="1710821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7122B65-DC92-1795-94F6-47F2765940E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050236" y="1369887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CE13B4D-CA86-266E-1BBA-A262174825C2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052604" y="858486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0032085F-6569-F615-0943-5C27B915250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052604" y="1028953"/>
                <a:ext cx="85233" cy="85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599E60A-5C5E-80D7-F4B7-FC17AE36FC74}"/>
                </a:ext>
              </a:extLst>
            </p:cNvPr>
            <p:cNvSpPr txBox="1"/>
            <p:nvPr/>
          </p:nvSpPr>
          <p:spPr>
            <a:xfrm>
              <a:off x="226069" y="493255"/>
              <a:ext cx="19170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Transmitter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0E07022-CDA1-E13D-5DD9-09319698D3E2}"/>
                </a:ext>
              </a:extLst>
            </p:cNvPr>
            <p:cNvSpPr txBox="1"/>
            <p:nvPr/>
          </p:nvSpPr>
          <p:spPr>
            <a:xfrm>
              <a:off x="10093800" y="493255"/>
              <a:ext cx="19170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a-IR" sz="2400" dirty="0"/>
                <a:t>12</a:t>
              </a:r>
              <a:r>
                <a:rPr lang="en-US" sz="2400" dirty="0"/>
                <a:t> elements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E25BC1-9C96-34A9-F421-61F31E2AD60A}"/>
              </a:ext>
            </a:extLst>
          </p:cNvPr>
          <p:cNvGrpSpPr/>
          <p:nvPr/>
        </p:nvGrpSpPr>
        <p:grpSpPr>
          <a:xfrm>
            <a:off x="226069" y="1645447"/>
            <a:ext cx="11784735" cy="461665"/>
            <a:chOff x="226069" y="1645447"/>
            <a:chExt cx="11784735" cy="461665"/>
          </a:xfrm>
        </p:grpSpPr>
        <p:grpSp>
          <p:nvGrpSpPr>
            <p:cNvPr id="1376" name="Group 1375">
              <a:extLst>
                <a:ext uri="{FF2B5EF4-FFF2-40B4-BE49-F238E27FC236}">
                  <a16:creationId xmlns:a16="http://schemas.microsoft.com/office/drawing/2014/main" id="{30B35F29-0293-46D6-3986-5B5F7DA0F858}"/>
                </a:ext>
              </a:extLst>
            </p:cNvPr>
            <p:cNvGrpSpPr/>
            <p:nvPr/>
          </p:nvGrpSpPr>
          <p:grpSpPr>
            <a:xfrm>
              <a:off x="2041684" y="1838388"/>
              <a:ext cx="8108633" cy="75782"/>
              <a:chOff x="2041684" y="356323"/>
              <a:chExt cx="8108633" cy="75782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5A2E597-1821-76E2-A6A7-44431B3B28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41684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349906A-9990-49AF-5FC0-DAB1D9FADB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93247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9CD654ED-EE47-4B23-3414-953EC36102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44810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3E67AC60-9B82-194F-F3B0-31D30A91BA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96374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1A45C8C-D59A-377E-C10F-4BFE15A5BD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08880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11BF94D-0106-3F82-129E-1D6E05EC82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60443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B6D5ED6-D7ED-349A-7841-73B19CE12E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12006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CC43C00-39E4-EAE9-3DAB-8A61081AC5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3569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5AFCFD1-24E5-3BE4-52FB-6D91F51B64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19846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2FDF3E6-E906-36E9-5301-CDD534DDFD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71409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E8900C9D-60FD-7F1A-3F8E-EE459C4FD6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22972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2357FE9-2D01-ED21-19F0-F2C3678B97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74535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1FEC02E-B408-AFFB-548C-32A4F6CD2D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13593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95114142-960E-2BD4-017A-615B871D3E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65156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9588383-918D-AFF2-D5F7-07C14A6972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16719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9487BD9-F4EA-11BB-2D48-6C5E79AA6C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68282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DFB61D8-4C2B-D7C8-8933-7757766536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07340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97E9A616-2CA8-6BDF-4D3F-D0A0D82DC3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58903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1AD8FF87-52B0-EF1C-756A-7FC62A8AA5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10466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E014E017-85A0-EAE5-F179-7E03702BDB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62030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1B99D688-639B-1D31-635A-2F0F8FA763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1087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FF6BCC62-B50C-9D4A-C467-DE556E6675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52650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26E83FC9-D6AD-4099-322D-A444EA765E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04213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EE49915-7991-EAA6-28CE-14DA8F90E2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55777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C4789061-42B1-4450-DEFD-9F47FD2B2E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4834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4F78C35-6BB6-5652-F94F-29CB07715C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46397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F2523D48-A879-5D87-314C-A350117E79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97960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4B5366D3-17A2-1C0A-B08C-0E169B7CDC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49524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869D67EA-66D1-D324-0521-3A63234D14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8581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B9E8A612-71EE-1BB8-4FC9-612CF378E9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0144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EDC3CB3-919B-B6C8-27AA-88C0D24D60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1707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99E13AD5-5AE1-F013-4652-CBE3FCEDB4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43271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6C346DAF-AC06-E4B9-F6D1-4428984823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3891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8001CA18-D4BF-2E4A-ED22-1D42F9169D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85455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E98ABF03-3E0B-0F95-FFDE-D77C6F590C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37018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3ABF3763-2FB1-87B6-6565-D542060978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27638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5CA028DA-501D-8D63-054B-DF0517C7F4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79202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2D3C59DD-2651-D48B-98F8-1D60C421CE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30765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A83E0D36-0A86-C4A9-FEAB-ACD23D6FCA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82328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A8E6B350-DB34-C993-33E2-6EF2251E11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1385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073CAF8E-7167-0F82-0AA4-CF4130BAEF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72949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9027CDF9-52B7-D42C-39B3-4E082B9B51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24512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03B44EAB-B189-EA4B-3BC7-F9778D8716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76075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31B60B6-4089-2665-5DED-826BD36256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15133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00FD5F0A-68B4-C657-5D72-82795B2582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6696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7DB1D22-5630-91DA-9969-14BB6A17EE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18259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B7CC0E81-F9E2-9939-4225-9662D8B2D3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69822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13274A3C-40D5-0BA9-ECB9-D50A58D36D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54190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957D98BB-C6D5-F78F-B377-A117870344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05753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82828AA7-DB80-B828-1889-6A766E0CBD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57316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E9CF42DA-7E2A-67B4-3A30-A0867CC2FF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47937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925217CC-6BA3-CA91-AB01-AACCFF39F3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99500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FBF964D1-5BA3-E9E7-4979-3AAE7CD56D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51063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5A369936-8382-BFC6-5506-0C97A89CA2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2628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5A24487-3325-A9EA-26B2-8AFA40A09918}"/>
                </a:ext>
              </a:extLst>
            </p:cNvPr>
            <p:cNvSpPr txBox="1"/>
            <p:nvPr/>
          </p:nvSpPr>
          <p:spPr>
            <a:xfrm>
              <a:off x="226069" y="1645447"/>
              <a:ext cx="15339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Receiver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F7AFF39-1447-0164-60D1-F3BF9AE83A20}"/>
                </a:ext>
              </a:extLst>
            </p:cNvPr>
            <p:cNvSpPr txBox="1"/>
            <p:nvPr/>
          </p:nvSpPr>
          <p:spPr>
            <a:xfrm>
              <a:off x="10047206" y="1645447"/>
              <a:ext cx="19635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a-IR" sz="2400" dirty="0"/>
                <a:t>1</a:t>
              </a:r>
              <a:r>
                <a:rPr lang="en-US" sz="2400" dirty="0"/>
                <a:t>6 elements</a:t>
              </a:r>
            </a:p>
          </p:txBody>
        </p:sp>
      </p:grpSp>
      <p:sp>
        <p:nvSpPr>
          <p:cNvPr id="2" name="Arrow: Down 1">
            <a:extLst>
              <a:ext uri="{FF2B5EF4-FFF2-40B4-BE49-F238E27FC236}">
                <a16:creationId xmlns:a16="http://schemas.microsoft.com/office/drawing/2014/main" id="{20F338D3-7155-02C5-0ACC-ED4A5EB7F7DB}"/>
              </a:ext>
            </a:extLst>
          </p:cNvPr>
          <p:cNvSpPr/>
          <p:nvPr/>
        </p:nvSpPr>
        <p:spPr>
          <a:xfrm>
            <a:off x="5925533" y="2270905"/>
            <a:ext cx="685884" cy="481297"/>
          </a:xfrm>
          <a:prstGeom prst="downArrow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A picture containing qr code&#10;&#10;Description automatically generated">
            <a:extLst>
              <a:ext uri="{FF2B5EF4-FFF2-40B4-BE49-F238E27FC236}">
                <a16:creationId xmlns:a16="http://schemas.microsoft.com/office/drawing/2014/main" id="{449E2A9B-6945-A242-CF7A-8398577315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b="6649"/>
          <a:stretch/>
        </p:blipFill>
        <p:spPr>
          <a:xfrm>
            <a:off x="2168237" y="4398019"/>
            <a:ext cx="2545109" cy="2125777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EF040D2D-1AEB-81CD-B642-0D8C7E5864C8}"/>
              </a:ext>
            </a:extLst>
          </p:cNvPr>
          <p:cNvSpPr txBox="1"/>
          <p:nvPr/>
        </p:nvSpPr>
        <p:spPr>
          <a:xfrm>
            <a:off x="4867331" y="4822159"/>
            <a:ext cx="480932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Cascaded MIMO Radar</a:t>
            </a:r>
          </a:p>
          <a:p>
            <a:pPr algn="ctr"/>
            <a:r>
              <a:rPr lang="en-US" sz="2400" dirty="0"/>
              <a:t>1.8º Azimuth Resolution</a:t>
            </a:r>
          </a:p>
          <a:p>
            <a:pPr algn="ctr"/>
            <a:r>
              <a:rPr lang="en-US" sz="2400" dirty="0"/>
              <a:t>10x higher than single-chip radars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E22C0B-C3A1-0958-42D7-1B4D03AB0F15}"/>
              </a:ext>
            </a:extLst>
          </p:cNvPr>
          <p:cNvGrpSpPr/>
          <p:nvPr/>
        </p:nvGrpSpPr>
        <p:grpSpPr>
          <a:xfrm>
            <a:off x="48000" y="2564736"/>
            <a:ext cx="12096000" cy="1430029"/>
            <a:chOff x="48000" y="2564736"/>
            <a:chExt cx="12096000" cy="1430029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0BD62D0B-58B7-A70B-7FCA-62CF92349348}"/>
                </a:ext>
              </a:extLst>
            </p:cNvPr>
            <p:cNvSpPr txBox="1"/>
            <p:nvPr/>
          </p:nvSpPr>
          <p:spPr>
            <a:xfrm>
              <a:off x="226069" y="2564736"/>
              <a:ext cx="342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Virtual Antenna Array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354BF6E6-C65E-6AA7-89D1-E1B4F1580ACC}"/>
                </a:ext>
              </a:extLst>
            </p:cNvPr>
            <p:cNvSpPr txBox="1"/>
            <p:nvPr/>
          </p:nvSpPr>
          <p:spPr>
            <a:xfrm>
              <a:off x="8996486" y="2564736"/>
              <a:ext cx="301431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400" dirty="0"/>
                <a:t>192 virtual elements</a:t>
              </a:r>
            </a:p>
          </p:txBody>
        </p:sp>
        <p:pic>
          <p:nvPicPr>
            <p:cNvPr id="1378" name="Picture 1377">
              <a:extLst>
                <a:ext uri="{FF2B5EF4-FFF2-40B4-BE49-F238E27FC236}">
                  <a16:creationId xmlns:a16="http://schemas.microsoft.com/office/drawing/2014/main" id="{01137122-D770-95D9-DA34-CDF1D1A87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00" y="3064305"/>
              <a:ext cx="12096000" cy="93046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765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9" name="Group 888">
            <a:extLst>
              <a:ext uri="{FF2B5EF4-FFF2-40B4-BE49-F238E27FC236}">
                <a16:creationId xmlns:a16="http://schemas.microsoft.com/office/drawing/2014/main" id="{94408B05-2D5A-0023-98EB-7FA10DB8874F}"/>
              </a:ext>
            </a:extLst>
          </p:cNvPr>
          <p:cNvGrpSpPr/>
          <p:nvPr/>
        </p:nvGrpSpPr>
        <p:grpSpPr>
          <a:xfrm>
            <a:off x="256100" y="5365912"/>
            <a:ext cx="11858348" cy="69341"/>
            <a:chOff x="161158" y="3475273"/>
            <a:chExt cx="11858348" cy="69341"/>
          </a:xfrm>
        </p:grpSpPr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56707A6C-18C7-4155-D473-87D6BBC797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0059" y="3475273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C98852FE-9F95-2190-FB4C-76D38E4469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8740" y="3475273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8834ADC0-374D-5A91-6EA8-FAC5CBDB9E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7421" y="3475273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D9F1AAF9-8D6C-688E-81ED-E71D9E5F11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103" y="3475273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260E9651-7461-9E3C-EA26-2D7D738A02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5553" y="347527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29C150B6-E261-872B-6934-BEB800771F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4234" y="347527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A524970B-1960-8982-F307-142A7F965F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2915" y="347527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3266D323-C77B-64C4-8674-44ABFA2034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1596" y="3475273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D937FD91-D506-D573-AE19-62BD985011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4121" y="347527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040F43B5-97A4-DB16-18F5-078DFDC20C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2802" y="347527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0F47D2AC-42ED-31E6-F93F-37B8339FBC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11484" y="347527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1180041-E63A-761F-CADF-B1C1297E5F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50165" y="347527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EE75D021-F539-1A04-7E12-7AE43E15FE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79396" y="3475273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B4B26A11-D885-DD0B-726E-6D52E48456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8077" y="3475273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D4AB6FFD-D8B1-1252-78A3-B449E7BA46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56759" y="3475273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27AD31DB-CF2D-53AD-DC43-FDE70F0211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5440" y="3475273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2FA3FF90-CA2E-63BE-0EC0-943AE67B9C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4671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F06C5234-371E-E66E-32C0-4B18A68A39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3352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8C6F1F77-CD70-FE6C-82FB-DF4EC0EA7E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2034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294A4ADB-6277-0B6F-0483-436556DE19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0715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EF34B1BC-53C4-F53E-359F-1A9C8025B5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9946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34EF6955-E01F-5CF5-5E25-086AE2F056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8627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23F36ED2-823A-BEBB-A490-BDBB73838E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7309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ABC05D2E-2335-1179-7B31-1FCD1012C1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5990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95769421-C3D5-052C-59CC-51FA61F12B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5221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5FA1D718-B863-CD7B-F10C-71C4D27968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3902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17822177-BDE2-2C2B-FA1C-4C809253DB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2584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3526FBAA-84CB-9395-E648-15D7D545D5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1265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A74A11A2-3F41-F765-2FF0-31860FD5D9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0496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A023EE7C-F531-0DBF-6120-DDFFF7019C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9177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A4DEF893-2397-7CF4-0E1A-1051691424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7859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0CC6F83B-70C5-D47F-4B52-BE18C8307B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6540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B8F0D5D3-C490-6616-DC7E-F689D61770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4453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96BBCEAB-2614-947E-3BB8-6B1D3E5B8A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3134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93BBA9FD-64CB-1D07-A18F-7D11C6AAE2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1815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5B24F433-7001-2365-7375-44D58F7F12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9728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F8B74D11-1C03-3162-8D3B-9D28F631A8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409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862626D0-3564-9F1F-7372-A3A9FF8BFD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7090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71269C2F-257B-74CF-6016-646BA1F031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5771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0CBE8D12-FAD3-DD65-C3C5-52FBE3A0E9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003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BB86DC22-E2FD-6810-B464-505995C8B2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3684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F26F88C6-7E6E-C312-ABE5-B4DD39B2D8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2365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FCBC8B68-1AE4-BCE2-BE3B-82E2BA47AE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046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1957D9F9-DB11-0375-8662-16E3B060BA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0278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6C5A091A-6D26-8254-23F0-5404E72C01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8959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BE3C498C-B5B1-AD2F-5069-8B2237F76F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7640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39C53701-4B63-1B76-06E8-D993E20E4F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6321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37F49103-5FBE-D86A-5ED8-A97F0F5C2F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509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165E5C8E-A205-9586-72F5-99F950D289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8190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42799F5A-84BE-0D66-6381-098D4A3739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6871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754569F2-381B-8258-CFFE-AD7A606367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784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9AF36D7D-EBBF-15FA-B1DF-B119E06E4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3465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0A6B906C-9EA9-74B4-A472-F5C863ABE2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2146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069E0ABB-D82A-F77A-47BD-5B78E10907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0828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id="{52402337-CF98-6A8D-8E12-2423C1DA21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608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id="{68F54BBA-5393-C378-E45D-334A8E52DE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9289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id="{E1D792BA-97EB-3EF6-6293-23BBF47D77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7971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7" name="Rectangle 566">
              <a:extLst>
                <a:ext uri="{FF2B5EF4-FFF2-40B4-BE49-F238E27FC236}">
                  <a16:creationId xmlns:a16="http://schemas.microsoft.com/office/drawing/2014/main" id="{97CAB638-2601-8C8F-C109-A56E34BAD6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6652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8" name="Rectangle 567">
              <a:extLst>
                <a:ext uri="{FF2B5EF4-FFF2-40B4-BE49-F238E27FC236}">
                  <a16:creationId xmlns:a16="http://schemas.microsoft.com/office/drawing/2014/main" id="{3877FFDF-342B-4734-F927-C786D3D287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5883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9" name="Rectangle 568">
              <a:extLst>
                <a:ext uri="{FF2B5EF4-FFF2-40B4-BE49-F238E27FC236}">
                  <a16:creationId xmlns:a16="http://schemas.microsoft.com/office/drawing/2014/main" id="{CA12E690-1981-0639-E7BA-4A5E27C1C5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4564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0" name="Rectangle 569">
              <a:extLst>
                <a:ext uri="{FF2B5EF4-FFF2-40B4-BE49-F238E27FC236}">
                  <a16:creationId xmlns:a16="http://schemas.microsoft.com/office/drawing/2014/main" id="{B531796E-3408-A743-37E2-ADD1F25ECB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3246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1" name="Rectangle 570">
              <a:extLst>
                <a:ext uri="{FF2B5EF4-FFF2-40B4-BE49-F238E27FC236}">
                  <a16:creationId xmlns:a16="http://schemas.microsoft.com/office/drawing/2014/main" id="{322BA991-70CE-5237-155A-47157BF642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927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425B1DE2-D2CA-09BD-03DA-FB7F2E3196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158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3" name="Rectangle 572">
              <a:extLst>
                <a:ext uri="{FF2B5EF4-FFF2-40B4-BE49-F238E27FC236}">
                  <a16:creationId xmlns:a16="http://schemas.microsoft.com/office/drawing/2014/main" id="{07600DF1-E179-B54A-1A07-A35A098EE4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839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id="{8F017399-2FFC-5672-F93F-7F4E015928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521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07552601-7CFE-E81A-AA00-09FA05C3CD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202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id="{8C53758C-95EA-A6E1-5BEC-8B8DED1CF6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5884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01" name="Rectangle 600">
              <a:extLst>
                <a:ext uri="{FF2B5EF4-FFF2-40B4-BE49-F238E27FC236}">
                  <a16:creationId xmlns:a16="http://schemas.microsoft.com/office/drawing/2014/main" id="{57B49E0C-A966-369A-DC30-EEE51BEA40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4565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id="{2B139840-0100-85C4-B9B4-6859C29DFD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246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03" name="Rectangle 602">
              <a:extLst>
                <a:ext uri="{FF2B5EF4-FFF2-40B4-BE49-F238E27FC236}">
                  <a16:creationId xmlns:a16="http://schemas.microsoft.com/office/drawing/2014/main" id="{AABD0DD0-498F-48E7-F6A4-D029971B3A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1928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04" name="Rectangle 603">
              <a:extLst>
                <a:ext uri="{FF2B5EF4-FFF2-40B4-BE49-F238E27FC236}">
                  <a16:creationId xmlns:a16="http://schemas.microsoft.com/office/drawing/2014/main" id="{90B05CDF-3BA7-F7DF-349B-F3096FCA85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1159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id="{D55FAC79-DD6B-FC0D-215F-733CFA098C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840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id="{6CEF621A-1058-393D-9A78-EFD258B116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21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id="{534A4921-9577-9623-0F07-9239F8C90D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7203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id="{206B88A0-BFF0-B7DF-7794-CB185F4B5E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6434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09" name="Rectangle 608">
              <a:extLst>
                <a:ext uri="{FF2B5EF4-FFF2-40B4-BE49-F238E27FC236}">
                  <a16:creationId xmlns:a16="http://schemas.microsoft.com/office/drawing/2014/main" id="{EDD24241-865B-5C97-69CB-4E1CFF5F63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5115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id="{01FF628F-BC0B-9351-EEA8-1103C44D61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3796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F00A2C44-B97B-5468-6230-EAA9A81158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2478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6" name="Rectangle 615">
              <a:extLst>
                <a:ext uri="{FF2B5EF4-FFF2-40B4-BE49-F238E27FC236}">
                  <a16:creationId xmlns:a16="http://schemas.microsoft.com/office/drawing/2014/main" id="{CF02DD8A-333B-41E5-DAD2-A46C401F32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609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7" name="Rectangle 616">
              <a:extLst>
                <a:ext uri="{FF2B5EF4-FFF2-40B4-BE49-F238E27FC236}">
                  <a16:creationId xmlns:a16="http://schemas.microsoft.com/office/drawing/2014/main" id="{6B0A05A6-9C5C-017A-5FB8-8373EBB167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9290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8" name="Rectangle 617">
              <a:extLst>
                <a:ext uri="{FF2B5EF4-FFF2-40B4-BE49-F238E27FC236}">
                  <a16:creationId xmlns:a16="http://schemas.microsoft.com/office/drawing/2014/main" id="{1860DC6D-7D55-F522-C77C-A2D2F66015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971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id="{B196E533-F786-1574-1D1D-EFE4719CE2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653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74194D50-3BBF-F2BC-7D2C-432CF121EB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5334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B78B957C-1F14-12BE-F8F7-B272495DD8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4015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67CC662D-B234-8E8C-89C7-33F2442308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696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id="{FE956031-F602-BF06-A4B8-8740A96739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1378" y="347527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</p:grpSp>
      <p:grpSp>
        <p:nvGrpSpPr>
          <p:cNvPr id="896" name="Group 895">
            <a:extLst>
              <a:ext uri="{FF2B5EF4-FFF2-40B4-BE49-F238E27FC236}">
                <a16:creationId xmlns:a16="http://schemas.microsoft.com/office/drawing/2014/main" id="{BAA0FD7D-1351-2CDA-1C98-241B7D166E16}"/>
              </a:ext>
            </a:extLst>
          </p:cNvPr>
          <p:cNvGrpSpPr/>
          <p:nvPr/>
        </p:nvGrpSpPr>
        <p:grpSpPr>
          <a:xfrm>
            <a:off x="253756" y="3343479"/>
            <a:ext cx="11863037" cy="69341"/>
            <a:chOff x="161158" y="2504504"/>
            <a:chExt cx="11863037" cy="69341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FC196D5-FD68-1586-A0EA-4E35A68BF2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6984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F6955AC-207D-BAE6-B78B-BAB4C120B4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5665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CE5BA20-9248-0FB2-15DE-BD568A54EF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4346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6B194AC-FEEF-AE89-1C13-E081E61B22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3028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257C5AD-0E31-A18F-79D1-235EAD5A65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2478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221C79E-BAEB-CA5C-C557-8A742CB6C0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1159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FACB96D-0E77-7A22-0D16-609F8E3B26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840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4DD41B0-800A-DF09-61E4-F9FD5A6E9D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21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C367F38-3FA1-59A8-045A-1413389C57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046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758F1E6-4D6B-4AC0-E97A-F61122ADA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9728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56416CF-8BE8-0AD3-586A-36E10BE72E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409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C011943-3D49-0AAA-7CB6-CC5F9070D0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7090" y="2504504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65BCDB1-18EE-F2AD-E171-866EFB2685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6321" y="2504504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F16DB74-F090-A472-23DB-1EACC8EC04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003" y="2504504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6B95173-8E17-29E4-95F5-7E34189B8F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3684" y="2504504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ABB293F-19B1-4F87-6255-534D14A45C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2365" y="2504504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44F8F1D-570E-237D-EF18-57DDED945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1596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18A4C7A-83C8-86D2-7C5E-FB9E4CFC94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0278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0D21C73-0A4C-7D15-5984-6E836D0EB4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8959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EDC8461-BCAC-1B7C-5105-539EC828BD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7640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0394857-CEC9-BA27-9623-DF2E54D04B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6871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C8704EC-44D5-C4FC-66EF-95E660FCB0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5553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EA02515-2776-4D9B-EED1-BC676294C3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4234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4AF6AF8-E366-09D2-0BD0-74E7F8A654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2915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D6239A2-32F7-4283-AC87-A60A3DBA00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2146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6193016-116F-A392-22B2-F648735679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0828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B848BF9-5395-C441-23D4-59D7044335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509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2F2A6BB-86CB-D278-019E-CCCF6E2137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8190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734737E-DDA6-746F-1245-B03F8F249D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7421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7689722-C61B-6B7A-B0CE-7119E14B65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103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5F580CA-75E8-5595-7E3D-CC18636938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784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8074F301-E98E-136B-1A43-992D434763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3465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4037CC1-4BE3-0BAE-B8E1-D89BC5EFC4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1378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5314A54-B0FF-694F-27D2-13A464B11B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0059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B81D2593-1304-8455-8A6B-863EB6D436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8740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3D76DA3-1F78-BD02-6D83-4DAFE2D8DA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653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8518099-F72E-9A80-F2F5-398C960088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5334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03BB5BD-6B6C-3956-09B4-BCCCED1277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4015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4EFDC08-EF25-50E1-9828-01197A7B25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696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09A9EF8-2B9D-94B5-AEC7-7E38E495FE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1928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F3EA71F-18BA-4315-C75C-6FC3B54D4A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609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0E02C1A-283B-90D6-AAAB-7C52A1294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9290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67E141B-EC38-F7FA-44FE-9A6299C465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971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67A4329-CC9D-4FDA-D010-85B31541F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7203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BAF65905-2227-A515-1112-0BBAB8FA12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5884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33E4F58-D847-7A56-B79B-EEC71A5843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4565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1EA597E-D5EE-E6E6-4D46-B18A746D36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246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FE486F3-2DE4-BEFB-69FB-38D66F7F2E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6434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93FFBF9F-4E45-4446-C5DE-361B392916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5115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E1C10008-DD6F-70FD-DA26-72148052C0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3796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7593FE2-1C57-641F-E35B-1DC508AEDF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1709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139A9159-BB8F-3235-0A1F-EDE6096701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10390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B750F1B-630E-D8F1-6BEF-DAE4A78394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9071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604A748-50FC-8490-265D-55F56BF53F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7753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24714254-278B-C25F-34AF-B1407F8BEB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158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EEEC05C5-A492-55F3-940C-F8EB5B0E20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839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F69A86D6-0C5E-5A94-E46A-3D25C98A9E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521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32A403E4-E90D-36CA-8633-216B1F586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202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7" name="Rectangle 666">
              <a:extLst>
                <a:ext uri="{FF2B5EF4-FFF2-40B4-BE49-F238E27FC236}">
                  <a16:creationId xmlns:a16="http://schemas.microsoft.com/office/drawing/2014/main" id="{A28E1D0E-AB15-96FC-0720-8542B7AF6A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9395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:a16="http://schemas.microsoft.com/office/drawing/2014/main" id="{8DDFBB9A-461A-21A2-0CAE-6B256F7D22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8077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C07C7DE0-9082-B221-C6B9-A7BDAD558C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6758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611CA39F-119A-2BC0-FE08-00FDD1F73C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5439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17475BA0-80A5-A75E-716B-4AF0719B4A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4670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C9794797-0488-A38B-F663-6680A4612F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3352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9699834A-705E-5DA9-30D3-A7CFE5EDCE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2033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4F947AB1-D419-04DE-3153-CA1C81567F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0714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2CD97924-CBDF-835E-44AD-2F501E0201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4671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B28F88B5-718D-E5A5-CC0B-8D56506EC9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3352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id="{6D048192-9767-051B-1C38-A1FC764012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2034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9DB60F78-FEE4-9BCC-DC74-659A92B47D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0715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6FEED68E-E359-476F-86A5-AA7A12DC03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9946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F1E0FBAF-E866-EAB4-246B-35A0AA60C8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8627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425DD3BA-C3E4-FFF8-732C-02BED41698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7309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7D056475-1253-1601-3595-BE26F61726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5990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D0E99195-6A0C-A40B-E271-088CE1F035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5221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4DD1B274-2183-B970-2D20-9DF0E884D6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3902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0E769EFA-6FE5-7C13-7CFC-BE7B0FAB1B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2584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BE9A698E-E228-7190-0B4E-F6F5224CBB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1265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1EA44B02-1E9E-73CC-C402-80C889374B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79396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5BDC24F6-81CB-FC36-61CD-0E2362ABE3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8077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1902162F-139D-55F6-39C5-F274D8F7B3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56759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5B6671DD-225E-7AEA-17DD-74A3850C58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5440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E2085C39-AC7D-42A4-2682-FDE63234FB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8810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322AE470-4506-7EAD-48E1-7729F49FB5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7491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4D814C69-5E48-3B46-BD72-5729244188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16173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5CC4DA50-829B-ACFE-46F7-3D2BCC4900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54854" y="2504504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</p:grpSp>
      <p:grpSp>
        <p:nvGrpSpPr>
          <p:cNvPr id="895" name="Group 894">
            <a:extLst>
              <a:ext uri="{FF2B5EF4-FFF2-40B4-BE49-F238E27FC236}">
                <a16:creationId xmlns:a16="http://schemas.microsoft.com/office/drawing/2014/main" id="{C1B17D03-99E5-4515-0075-6E9E62E4407A}"/>
              </a:ext>
            </a:extLst>
          </p:cNvPr>
          <p:cNvGrpSpPr/>
          <p:nvPr/>
        </p:nvGrpSpPr>
        <p:grpSpPr>
          <a:xfrm>
            <a:off x="253756" y="3632398"/>
            <a:ext cx="11863037" cy="69341"/>
            <a:chOff x="161158" y="2643185"/>
            <a:chExt cx="11863037" cy="69341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B2CA67B-6B0D-FEB3-CA7A-3281805D0C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1709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9A07F16-01B9-A073-9479-9A3D561219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10390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BDCC38B-7C64-0646-076E-1D94CAC6A5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9071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BE7EA49-D5F3-F9BA-D9C3-532B16EF33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7753" y="2643185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463D8B66-01F9-25BB-77B8-047ECB5886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7203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56516834-F8D7-ECCE-A93D-AF47391937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5884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7E0A93A-D0AD-DE70-0B55-50BCE56874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4565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2F4105BC-481F-B8B3-DB89-ECE61E1935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246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A1553403-B7FB-5988-FFE9-60E7763DBC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5771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C8A48CA-E757-92A5-63F6-56A3B63131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4453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C143A55-D29A-98DD-71BF-BEF7C5892F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3134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0F6640D-8B47-5629-2464-F5659F3324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1815" y="2643185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3B25CE9-DF72-8E17-3EA1-C5057C2B3A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046" y="2643185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385D8E3-AE41-ED1F-8A90-9BA324673C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9728" y="2643185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B214EDC3-AD98-606B-CCA7-B03978FB5B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409" y="2643185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99F71650-157A-154F-E8D8-0C80048C5E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7090" y="2643185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2ED1F752-2743-1B86-1674-94DC8E844C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6321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3BA459B-AC37-95EB-98A9-3BDECAAE7D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003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35F9D663-8619-7389-78E4-A26C870729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3684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EAF64726-0A7E-FFD6-B3E1-8390880E37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2365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A1270D0D-5511-015C-2814-1BEE6C83B5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1596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C5CD072C-9ABE-109A-42B4-9697E68DA1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0278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5C5B958D-E3EB-345C-3E63-C42B738D15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8959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1EB3A83A-1422-7D5F-645D-1F7958B3FF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7640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6D534336-0774-FC4D-68B3-AD8A9EEB8A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6871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8EA3B01F-F342-5C10-5AEC-8231570C93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5553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928BCAFA-9A2E-B4E7-63F2-7C066000E0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4234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2B887601-1BBE-22C0-3A8C-4E02634A64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2915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7CAB0AA1-129A-A188-CC4F-0A2C13D7F7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2146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158DA549-8F16-B593-CFAE-9EC310D764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0828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5836CD09-7BB1-837C-3213-4E1AF376E5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509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8F14A74C-5E19-C83A-2E26-2EC69F0F0C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8190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063CF6CC-674D-41E6-0F8B-8FB815CC7E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103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F421AE3E-E114-959F-3967-AEEEEAE49D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784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B08166F-EFEF-97D7-1F83-223BF52B78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3465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5DB56B5E-BDB1-F7BB-DA4E-CDEAC5D370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1378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A78FD582-B839-2738-A951-8B92FF1625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0059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CC9CF351-C862-C183-10F8-EC27267867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8740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7168F26-A35B-B5DA-FA0B-661415F5BC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7421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EC3376C3-C384-6944-D5CA-6E910052B1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653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1EC8DFA3-7D36-CAE7-29A4-9097E59B27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5334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2BF3D297-1CE1-8F67-D504-D3BF3709FD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4015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645E2BAE-98C3-6673-57BD-6B3E7D2FAB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696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B8316D49-0F22-C8BE-D919-6713CB8749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1928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07E0E991-400C-5A15-BB37-C8743A1676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609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115A68DA-2EE9-A0E1-8571-CDEF49D072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9290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3762F863-A03A-3D41-CBA2-FD9FF8433F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971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61092275-422A-35E5-C187-4125EB240F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1159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4941E484-0D78-D3AF-DF95-7145FB65F8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840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8FB727E-A431-A5A0-3AA5-DB20B6EBB8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21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669A5F00-CD1C-7B69-9303-9B853A1F47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6434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CE85B921-C902-934A-D46C-E69606F208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5115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91310FDA-6048-36BF-6B2B-4E61FC38BA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3796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32FA347E-D966-AF21-D00B-5FAA133170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2478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683683B2-E166-1654-7A55-ACF4E3CAC9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5883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B6D45B9D-0251-08EE-B4AB-39441F8DD5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4564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E1892DE2-3CC9-994B-1EEF-E6D693E25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3246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ABDD5194-8AB7-E4F5-6718-ED292A9CAB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927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8AF2E15B-00A6-303E-C92E-D8E8F1B35F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158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C867E8AE-D9D7-2F1E-E19E-27F04CD17F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839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1422EC18-E922-196F-58D7-1520F86E1D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521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4172A249-ED68-BAEC-2EFC-53D78664D7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202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0DB42B0F-2FDE-C542-C116-02A3307FC3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9395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F24F76D5-0EDE-6707-7CB7-A802BEC0DB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8077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7" name="Rectangle 696">
              <a:extLst>
                <a:ext uri="{FF2B5EF4-FFF2-40B4-BE49-F238E27FC236}">
                  <a16:creationId xmlns:a16="http://schemas.microsoft.com/office/drawing/2014/main" id="{47411413-96F0-9751-B50F-AC8022B0CD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6758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id="{96DBAC96-5FF9-DDA6-2E94-C5EBDEBC14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5439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9" name="Rectangle 698">
              <a:extLst>
                <a:ext uri="{FF2B5EF4-FFF2-40B4-BE49-F238E27FC236}">
                  <a16:creationId xmlns:a16="http://schemas.microsoft.com/office/drawing/2014/main" id="{29FE51E0-05E0-E6FA-4192-BDBF092169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4671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CBCF652A-87E8-0E14-BE3C-718A600681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3352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id="{312B3B89-0721-7B32-98F1-7F212E1385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2034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2" name="Rectangle 701">
              <a:extLst>
                <a:ext uri="{FF2B5EF4-FFF2-40B4-BE49-F238E27FC236}">
                  <a16:creationId xmlns:a16="http://schemas.microsoft.com/office/drawing/2014/main" id="{4F268802-5C46-68E5-CCF2-B1B34F445D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0715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3" name="Rectangle 702">
              <a:extLst>
                <a:ext uri="{FF2B5EF4-FFF2-40B4-BE49-F238E27FC236}">
                  <a16:creationId xmlns:a16="http://schemas.microsoft.com/office/drawing/2014/main" id="{F7526A7E-B7CE-C5A9-AC31-DFDFA181E2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9946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4FEA92F5-F6D9-F468-392D-2F619F11EC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8627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id="{FAA8E462-323C-D9BE-D7B7-0F4099F91B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7309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4993D517-108C-184E-B50A-FF3B6ECBA0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5990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E6D04F6F-C382-1D47-A904-D0990AE3B0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5221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F56E1BC1-BE6A-7F89-41CE-524BCDD361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3902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5CBCB455-F537-6E84-B1C1-3449FC8641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2584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64EB3618-84D2-4BFA-3295-49C8F4CC50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1265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52D056C7-51A8-7242-7BE9-17FE2D1AD5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79396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0B49865B-00BA-E797-7ACB-A42C47EE4C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8077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E5FA9CD2-BC1A-9E10-FCC3-5356FA41E4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56759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F3A497CA-1430-9AE9-AB28-50F2558C9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5440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36E4F218-06D1-1269-7369-0D7329DC8C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8810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id="{D7CD881B-E749-9EC1-B073-B4DA08EFDD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7491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19138A07-0516-7E80-F741-3E8BDD418A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16173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8A82877E-98C2-B739-06C8-618791B1B4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54854" y="2643185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</p:grpSp>
      <p:grpSp>
        <p:nvGrpSpPr>
          <p:cNvPr id="894" name="Group 893">
            <a:extLst>
              <a:ext uri="{FF2B5EF4-FFF2-40B4-BE49-F238E27FC236}">
                <a16:creationId xmlns:a16="http://schemas.microsoft.com/office/drawing/2014/main" id="{0AE9F54F-8FAE-A153-E3DE-524F5D6A66F0}"/>
              </a:ext>
            </a:extLst>
          </p:cNvPr>
          <p:cNvGrpSpPr/>
          <p:nvPr/>
        </p:nvGrpSpPr>
        <p:grpSpPr>
          <a:xfrm>
            <a:off x="253756" y="3921317"/>
            <a:ext cx="11863037" cy="69341"/>
            <a:chOff x="161158" y="2781866"/>
            <a:chExt cx="11863037" cy="69341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2FD86542-3293-A7D2-C17F-54DFD1012E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6434" y="2781866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5FE92644-2EEF-AC60-7EDC-FD3BB5C6B6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5115" y="2781866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33F3F6E5-CA68-7173-5C12-2425D5E610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3796" y="2781866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6EBD29C3-9D64-EC0C-45AA-CB31A3FFFD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2478" y="2781866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C6895E7C-D605-8EA2-7222-89950B0FDE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1928" y="2781866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E5D95CA4-1E92-7F03-E395-0581F8D6D1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609" y="2781866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FFB22AE0-04FA-165B-CF22-4EE6D2AFE8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9290" y="2781866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8A201095-E57A-1D8B-0212-2A9B59169F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971" y="2781866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0E37A728-40B0-8F79-714C-F145B6E53E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0496" y="2781866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688A3A03-FD8D-74E2-A0DD-9653C5E315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9177" y="2781866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288AE91D-DCC5-7D28-5AFD-CD6F7BECA1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7859" y="2781866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574CF041-0388-5A16-D339-5377C24AE7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6540" y="2781866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B0B71237-0E38-0E5F-B48C-B4880ED727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5771" y="2781866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4EA177B2-6DE6-AAA6-DF3A-0EA4AB4C61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4453" y="2781866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94427797-9C34-ED81-6DA8-4DD46146B3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3134" y="2781866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FC4EF240-ED5A-77C5-5501-E2D1E6FED2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1815" y="2781866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BB5A100-DA9F-3A75-AF22-3B41460703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046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8B8C5907-57DE-1026-8834-4A7D2275B1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9728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B9FC8ED6-AC99-F242-9CBA-98B0FFDEAE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409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5F060151-C867-50D7-4A7B-C8C61F5065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7090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90F30CD2-2DA6-CD41-344E-F57BBFCAFC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6321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153B84C8-941B-41E5-B988-709569F51F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003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43E8B9AD-9B73-68FA-F7C3-70183D8C01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3684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76CAC2C1-6B41-3DCB-221D-763FC1AEA1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2365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8DF804BB-659A-5BF6-9363-AF0A87221F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1596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34A4ADD1-2249-9A67-CBC8-CE7570C3B7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0278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AAECE0C5-87E2-FEEA-2E6C-DC702B7F8A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8959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160B6892-F1FA-60AD-DB9D-5B1825A8C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7640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DDEEC690-41A0-1FC3-A8B2-E71753AD35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6871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1CF4A0A7-924A-72D9-F741-648565F862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5553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C46E5E78-814B-E2F9-6802-E3008819F2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4234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F4E4E38B-83DC-DB84-160A-10602A7ED2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2915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AC58BF10-8B6D-B1F0-EF3D-B785B429BF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0828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D899B22D-F8AC-B61E-1BB8-445D114EE7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509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2D469B19-9EF2-889F-CFF4-D982E200E9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8190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33E329D0-1EAC-B58D-CC33-858A17B559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103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8BBB4B48-6EEB-C1A6-7817-11E8BFCFBC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784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C9332F1E-0983-DB2A-28EA-2794EA5BE6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3465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480C4DA2-E206-6EAC-803C-A22C3089D6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2146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D1EA9044-807A-682B-C9BA-F9C5912480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1378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FB1AC95B-E656-C50B-BAD0-64DA3F92E5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0059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0CEA27C4-B298-89FB-514A-A66D07F0F2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8740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7785CE3B-36CF-D7AE-A0AA-917191C94A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7421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693B2702-5B00-BCDC-0DCC-B33F4D19D9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653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AEC3B53C-35D6-399D-ADF8-C28BEB5384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5334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F060C858-7440-ADDD-B9D5-2220983462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4015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F923CBF3-2CAD-9C51-FAE5-59B41888D6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696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F8ADC9A8-3594-BDEF-70C2-B272B12BC8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5884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A36C6F60-E686-D486-CFE1-AD56AB399E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4565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CB274CA5-B045-13EE-198E-97EE355712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246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DA9F868F-5035-5127-D771-B3F7A56980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1159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3BD924D6-CAAC-E930-C836-AC14BBC100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840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9F12CDBC-2A0F-DB80-1B8B-12945BFB3C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21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AECF35F3-2AF8-8376-729C-FF01E5B63E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7203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931453E9-81C6-003F-CBCF-BE8FBFD597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608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055E7841-187A-EC6C-D5C2-0EACD9B5CB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9289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BD00D9A9-16F1-4335-9AAE-065102BB34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7971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82ECBEED-C048-6818-B155-C1D4C95CE3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6652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9A2031E2-165E-E3CF-A500-16454D063D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5883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04E0896A-414D-779B-AE97-9E384FC54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4564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28402233-3F59-C2D6-3FF9-9571F24EE6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3246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04145ED1-B208-39F1-1D94-FF27F2FF6E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927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3616A7D2-FD0B-83DD-077C-EE517EBDF9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158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4D4010AE-5516-4ED1-0CE8-2427343567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839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BD6AE005-C8BF-699C-BD5D-7FD93A5AEE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521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A59F742B-61B1-760F-4EEA-CA7A2CF09D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202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7DC25DC1-E7EB-A49C-8DA0-8A79344EC1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4671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7C15D124-9B80-735C-5589-E143E4DED3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3352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C3F6ED56-E668-06D3-1918-78ECC28101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2034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C963ADAC-AB5E-94EA-597D-99B64CC79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0715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AA320328-8A92-4B08-EA61-38C35FF4AD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9946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A7A73D7C-9609-5CD3-9D94-4AEC893EB3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8627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55D2E54B-BE8B-8819-2107-5978FA09E3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7309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AFDBA2FB-F6EC-8D2A-39A7-EC9222589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5990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9B8CBCA7-5319-0B08-5FF7-0E19C930B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5221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C6DEA686-48AB-1B84-8E7E-141C57DE08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3902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2950EAE8-E53A-C3A6-62E1-3E5210509A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2584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27923BB2-C9B2-53A1-F4F7-3D1BF6EED4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1265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40421959-F11B-A38C-8DC1-14837B70D6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79396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94EA2304-FE92-7F01-2679-5D97520EC7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8077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55AF47B1-DD0A-65A0-D2D3-5A2E474F0E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56759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1F4A1FC8-4794-CC5C-583B-B3A484A6D2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5440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0D7A0DAD-F41E-6991-8228-7F717C0368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8810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F1CBA6B8-2075-106D-5F64-89CA8701A1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7491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7" name="Rectangle 736">
              <a:extLst>
                <a:ext uri="{FF2B5EF4-FFF2-40B4-BE49-F238E27FC236}">
                  <a16:creationId xmlns:a16="http://schemas.microsoft.com/office/drawing/2014/main" id="{DA04BAA7-8D3E-8EBC-DA31-DA5A382F50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16173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3C2E7DAE-6A55-7E56-A0B6-86ECF3D1CF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54854" y="2781866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</p:grpSp>
      <p:grpSp>
        <p:nvGrpSpPr>
          <p:cNvPr id="893" name="Group 892">
            <a:extLst>
              <a:ext uri="{FF2B5EF4-FFF2-40B4-BE49-F238E27FC236}">
                <a16:creationId xmlns:a16="http://schemas.microsoft.com/office/drawing/2014/main" id="{6E61996D-3D4E-B0DB-2966-45A69F9EDF1B}"/>
              </a:ext>
            </a:extLst>
          </p:cNvPr>
          <p:cNvGrpSpPr/>
          <p:nvPr/>
        </p:nvGrpSpPr>
        <p:grpSpPr>
          <a:xfrm>
            <a:off x="253756" y="4210236"/>
            <a:ext cx="11863037" cy="69341"/>
            <a:chOff x="161158" y="2920548"/>
            <a:chExt cx="11863037" cy="69341"/>
          </a:xfrm>
        </p:grpSpPr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A104E6C1-8B6B-DD29-9B85-66010AD322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1159" y="2920548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A19D1357-E418-A20B-6B46-62F0AA4990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840" y="2920548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D13956F4-CA05-3817-6ECC-C49DE57DA0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21" y="2920548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6ACA9619-DD22-A8C4-23D3-6D4389E243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7203" y="2920548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E2A99318-423B-AF5F-B7A7-937A205ABF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653" y="2920548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E5E48D71-E307-97CA-2DFE-F4557D3370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5334" y="2920548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3567E4EB-55A2-AC7B-C7BA-C9F5E31291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4015" y="2920548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21257DEB-2A37-E400-4D09-5252654DED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696" y="2920548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4100BE9E-C8E0-6012-DB2B-B3DD40106C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5221" y="2920548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FCD34D04-6198-E3BB-74AB-80EA976C7C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3902" y="2920548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7985BE6D-5FBF-E3D5-4033-FDD4C64C56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2584" y="2920548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607AA3C6-FC84-8620-8914-C8821AFB7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1265" y="2920548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A8CA2E62-76E4-3AA2-B5D3-F1857DAFE5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0496" y="2920548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F01A5321-CD4F-4DDD-4863-603A50405F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9177" y="2920548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7DB7EF8D-005D-7D9D-BBCE-80692F8719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7859" y="2920548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06AA49B5-70DC-2063-CE42-26790565DF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6540" y="2920548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2550743D-B868-0BBF-5F7A-92DC5E30BE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5771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47BD80B7-9AF2-0ADD-833F-0069B18880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4453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F39AD171-33FE-09B6-4114-8F31C4B944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3134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C2F39425-8E55-FFFC-CFE2-91A410B458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1815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C412BBEE-D9A4-6831-3F53-3285C31B51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046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DF4C6A6C-0693-D93E-B78C-947E3F1F64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9728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1EE0F81B-2864-00F3-0B22-F730ACAAFA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409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189E228C-D302-9B61-351F-4C3BC84D28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7090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C4BA4A20-9E30-061F-5A8F-F28FCCF897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6321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20B511B2-B7DD-7752-51E0-36A190F14C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003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0B83DB07-4357-06A2-817F-0E03A32C56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3684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FB6EB628-9095-D66F-93B8-9C468930EA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2365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88C5BEA3-4FF0-050C-C31B-AC4C2F7FE8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1596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CC0E9D50-3B99-F06F-2ABA-C31C6F3184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0278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2150C354-1A81-259E-CC66-5EE72A218A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8959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20653104-DF3A-1453-365A-2FCA1FA423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7640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431EF189-AEDA-DE66-B0DB-143EF89666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5553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0198BCFA-CF29-85C9-2456-87091D59A2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4234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8FFBB429-4C6F-C73B-55D1-C841841BA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2915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292375AB-5971-EE91-C5B6-B3F5014484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0828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7DDC5527-CE9F-4A1A-43A0-1E471A9ACD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509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D43E74E7-5376-D938-8477-A84181F9D4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8190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45C32992-0C7A-DEAC-10AF-5158954FF8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6871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759A9AB0-02CE-A9B3-FD26-D9DA16E1A4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103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EB3F97A3-60B0-1EDF-51F6-2A69C69A7A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784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08980783-28C3-F705-0394-D6932F9931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3465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F895659B-5036-4E5F-CE69-925B64FC64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2146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15F4D89F-73C5-D4F4-F627-E60A87CAEB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1378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BA9A10B4-BDAA-4C18-65D7-3B5791EE0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0059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DCDB7885-78F0-B7F7-F4AD-C8B6AD882A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8740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E1067DB7-FB16-2ABA-3875-C59361C4EF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7421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D2B8D67C-3756-EE81-6824-60275D055C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609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84A1208-A768-791C-5002-BBA0768513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9290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9881A1EE-EB37-B737-5964-99FA5B77E3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971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B7414B51-ED48-BEC5-1912-F54BED8A50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5884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AB07E7A6-9A6C-DEE2-88C9-73A36CD53A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4565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6A70BDA8-FEF1-0B42-9769-ED32BDD22A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246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56328E19-DC77-EFD0-6278-C90F6C79DA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1928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C6680AF2-EB0A-8FB5-6777-936B38139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608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197D8A01-681F-B450-BEA2-5BC664585E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9289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9A4AF996-CC95-ABE2-F46C-DB8A293685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7971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E7A79EB5-230A-6C7F-002E-31D0718C50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6652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A5AF8151-1A07-0160-97A3-F7E3445968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5883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B9C76251-2B89-ADC5-FFA4-27BF121A34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4564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B82D163A-281C-CE72-2B21-B14DB0D0FE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3246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C0FAC100-049D-439E-63BF-0516BA137A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927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8D4F18C4-7024-674B-F745-B19DCDD697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158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8588C0EA-8182-9ED6-2FE4-3BABFEB454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839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id="{3F0DD3AA-6953-1F2F-DC62-E7649878D3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521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DFA36474-A80B-F5D2-5896-6BEC4C019F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202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FADDE609-C284-8740-09E1-28D4E7DC48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5333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id="{CD84781E-4865-21D6-2B68-B2AD0D6825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4014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E713F73F-412F-69A9-53C8-DFEB523B15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2696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065D5369-8068-2638-2559-879A7BE410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1377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id="{D690A81B-CF7B-BA68-6F3F-DA59042104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4671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CD3DFBE5-7A7A-AF59-433D-91C1575AC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3352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156AF177-1710-DE20-E294-58CA5DA701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2034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18AA067E-B31D-13D7-FB0A-CB8B098ED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0715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985B8E5D-CD34-4A65-3FC7-60C5D4CBD9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9946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id="{FB0C391D-853E-52B0-7034-F7575EF28C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8627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id="{1263DF16-FA01-1FF5-F369-67253A6005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7309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id="{9360B06D-A451-C618-1CEA-3B585321B8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5990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id="{C8026504-12A6-6CEA-AD4E-04497CA3E7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79396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id="{CFC0CB91-E1C9-B91B-B353-4B69A55869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8077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id="{ED57B5CF-D791-6694-0403-057F487558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56759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id="{EF75A28A-4FC4-5A1B-C96B-9A7DF3544A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5440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id="{5742403E-2950-6AD7-D8A3-2F41A5DEAB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8810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id="{53E13B96-24CD-1684-B662-67D65897D8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7491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id="{CA7475D3-8128-D3CE-5C7F-CD5FC690C5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16173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id="{165670A5-8633-F46E-CB82-A0D6E2F405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54854" y="2920548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</p:grpSp>
      <p:grpSp>
        <p:nvGrpSpPr>
          <p:cNvPr id="892" name="Group 891">
            <a:extLst>
              <a:ext uri="{FF2B5EF4-FFF2-40B4-BE49-F238E27FC236}">
                <a16:creationId xmlns:a16="http://schemas.microsoft.com/office/drawing/2014/main" id="{9199F064-A88C-5E8D-AF54-40B84980523F}"/>
              </a:ext>
            </a:extLst>
          </p:cNvPr>
          <p:cNvGrpSpPr/>
          <p:nvPr/>
        </p:nvGrpSpPr>
        <p:grpSpPr>
          <a:xfrm>
            <a:off x="253756" y="4499155"/>
            <a:ext cx="11863037" cy="69341"/>
            <a:chOff x="161158" y="3059229"/>
            <a:chExt cx="11863037" cy="69341"/>
          </a:xfrm>
        </p:grpSpPr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7CF464B6-6F50-4A4E-8375-68B7EFF528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5884" y="3059229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40AF2D5C-3845-2719-820E-E4F427B6E6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4565" y="3059229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AABCE7DA-B7AA-6190-6051-027D1F0A60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246" y="3059229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8B8137BC-927B-29C7-0E20-1614466CFB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1928" y="3059229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EC39C423-CB57-7C5D-FC2C-193659EFF1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1378" y="3059229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BD53584D-DB18-C00F-D043-400C149C2F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0059" y="3059229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68AA3892-2FB5-388E-8D11-D681FFACB6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8740" y="3059229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BAF41185-8227-9C8C-2A62-B31198008D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7421" y="3059229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12E2BAD6-E7A3-C80B-BAC7-5725836409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9946" y="3059229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25010480-6924-7B5F-A3C8-CB2416E586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8627" y="3059229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C34A01C1-A25B-3B94-3AC5-328A17A2AC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7309" y="3059229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39F0CAC6-14E2-887D-4F33-05FD632663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5990" y="3059229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91C8B63E-EBC2-4200-E563-97FE7B9829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5221" y="3059229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1705742D-7558-5207-8583-DFFA7C7181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3902" y="3059229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13C9E4A9-AD6D-B676-50B2-7D8F47253D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2584" y="3059229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0AD2B349-69E3-FB8F-1B96-11ECE16E91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1265" y="3059229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A1584671-5A64-B8D6-6BA6-DA2AE9D3A9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0496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B2A56E90-9B8E-40CB-76E6-CD2A58D635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9177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344C2539-2537-E2A1-7EE5-3EE2B90980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7859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F4597D7A-0D6F-7DC0-CAB6-205C5B85E5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6540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85EC2981-4C0C-FAE6-3FA0-BB2A003BD5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5771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A5F785D5-2645-E5F7-6A5F-2077834165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4453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BE287EE0-13D9-E822-7A84-BEEBFB07F0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3134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8E7EBCBD-D5A5-7D91-C524-828372E2A8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1815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65A23543-9F06-1BD2-9966-2785AAD5B8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046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FD4F274A-8DCE-A6BB-CBCD-E52B1FD4E2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9728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0AD79190-ED00-EC2C-8900-085D918F58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409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93B35374-677B-C55C-C2C5-581FC22FD1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7090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C76807E3-0E9B-12F6-B44A-EF6926DDCF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6321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978F9AD8-C803-FC2F-7878-CCF3EC0F8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003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BBE10C42-24A7-F3C5-80B6-A1F07311E1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3684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1D2E4373-0A47-7E18-FD5E-0CC702E3D9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2365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66F3E39E-9042-6E9D-22DB-BE97E92E0D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0278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0CE9352B-3FEE-7E71-9E44-C028810DAE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8959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940AC650-2E24-B4D0-8F4E-DD4922E90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7640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06DAEC40-3C92-8DC8-EEA3-85AF84CFA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5553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41DDDEED-EF5D-6DE9-8E95-5D71D69AEE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4234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5E655002-B01C-9E55-1296-D3D4B651D9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2915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D05CD4E6-E3D0-1A0E-8177-EBA472FC3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1596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E84854C6-05EF-2914-0809-130E8FB317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0828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8BEB6D47-8DF1-2EC3-B60E-516F045FE1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509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1E14A8A9-4CC5-BA95-E55A-130BB16038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8190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D6E78B5-65AF-0339-B4D9-54A5C26A41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6871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54B4ECB3-0A08-1233-461E-8709C1A192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103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9A9AFBE4-F3D1-3CE4-D982-094A0A1C0B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784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E5C13C31-1F6D-520A-16AC-0911A14867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3465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7D12BBCA-D993-D0C4-A900-600694AD91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2146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89ECACDA-071B-AE6E-A18F-3C7E2B5224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5334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96A5901F-5D01-5BAD-46D0-7500349168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4015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B7A708A6-3005-818E-4270-39F22DEEF4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696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6694038B-0750-7551-D69B-F8EF3E720F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609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BA489516-4448-145D-1838-C0AB20D749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9290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5DE352FE-DBAE-F6D2-BD60-2CC0BC0D14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971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9AE0AEB0-3BD8-F48F-46D5-6F349CD1B9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653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id="{943164F8-5579-2191-C50B-95D206DEF2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608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98C15737-E9CC-E8FF-5773-59021ACEE6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9289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0A71DBF2-D1BD-1A05-EB58-F97C1B077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7971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id="{7C865FEF-D647-265B-8EBF-0507814E1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6652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id="{FB8DC5CE-EBE0-546E-1762-B0693F4FE1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5883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73AC62D1-44AC-6B9B-761B-63E3BEFE49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4564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id="{783929E3-0CFC-10FE-444B-8E2458D521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3246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5" name="Rectangle 534">
              <a:extLst>
                <a:ext uri="{FF2B5EF4-FFF2-40B4-BE49-F238E27FC236}">
                  <a16:creationId xmlns:a16="http://schemas.microsoft.com/office/drawing/2014/main" id="{C33E04A3-A90C-6312-910B-07EFF09ABE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927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6" name="Rectangle 535">
              <a:extLst>
                <a:ext uri="{FF2B5EF4-FFF2-40B4-BE49-F238E27FC236}">
                  <a16:creationId xmlns:a16="http://schemas.microsoft.com/office/drawing/2014/main" id="{1BBE4DFB-4AA8-A518-598F-1AEAEFB26F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158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7" name="Rectangle 536">
              <a:extLst>
                <a:ext uri="{FF2B5EF4-FFF2-40B4-BE49-F238E27FC236}">
                  <a16:creationId xmlns:a16="http://schemas.microsoft.com/office/drawing/2014/main" id="{2D7B9FF9-532C-75FC-F71F-C46C75475A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839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8" name="Rectangle 537">
              <a:extLst>
                <a:ext uri="{FF2B5EF4-FFF2-40B4-BE49-F238E27FC236}">
                  <a16:creationId xmlns:a16="http://schemas.microsoft.com/office/drawing/2014/main" id="{2C27530A-6F68-BD31-7803-F522025833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521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9" name="Rectangle 538">
              <a:extLst>
                <a:ext uri="{FF2B5EF4-FFF2-40B4-BE49-F238E27FC236}">
                  <a16:creationId xmlns:a16="http://schemas.microsoft.com/office/drawing/2014/main" id="{DCF0F98E-DD1E-61B8-520A-65126026EE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202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394F201D-B055-1521-B317-CD93DC0623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0058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id="{9ED12977-2265-5C69-A8C9-EE23840844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8739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6" name="Rectangle 625">
              <a:extLst>
                <a:ext uri="{FF2B5EF4-FFF2-40B4-BE49-F238E27FC236}">
                  <a16:creationId xmlns:a16="http://schemas.microsoft.com/office/drawing/2014/main" id="{A2EAE414-955D-4192-4F2A-80C701D3BC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7421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7" name="Rectangle 626">
              <a:extLst>
                <a:ext uri="{FF2B5EF4-FFF2-40B4-BE49-F238E27FC236}">
                  <a16:creationId xmlns:a16="http://schemas.microsoft.com/office/drawing/2014/main" id="{23E53FF9-B65B-C45E-2BC3-15070423FC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6102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419FCC7F-B909-FB18-C452-BCCDCF7719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5333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id="{A628F09D-061F-1B00-27BA-614397CC32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4014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95A85BE9-752B-CAB9-09E1-C4FFAE0998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2696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229579E5-A25D-F649-391E-607E844184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1377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id="{D9EBEDC2-966D-F70D-F0E8-18CE5AAA8A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4671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id="{CC7EF847-8CCB-576D-E409-D1201BCC1D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3352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id="{6F264EC3-5EFA-2313-B1FA-9AE1A5F808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2034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id="{45B826E4-74FC-50CB-698A-DE7861340B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0715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id="{6DB28AA6-51C5-28EF-54B0-64CF2D4C31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79396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id="{51BE90D6-314E-067C-EB45-F43C825B21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8077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id="{0001E3C7-B6C8-DFEF-91FB-95F272C0E9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56759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id="{7049C8B4-51A7-28DB-4323-0249751B1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5440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id="{9E21FC2D-CBA4-7361-AA1A-1D207B72D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8810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4629DF2A-9C1D-5979-4E61-5FC8E6D2B1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7491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id="{B9673C3E-B9F5-5A51-212E-BE05A2FBDE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16173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id="{0B8E5F62-A0E2-D875-D97E-86AE60E679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54854" y="3059229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</p:grpSp>
      <p:grpSp>
        <p:nvGrpSpPr>
          <p:cNvPr id="891" name="Group 890">
            <a:extLst>
              <a:ext uri="{FF2B5EF4-FFF2-40B4-BE49-F238E27FC236}">
                <a16:creationId xmlns:a16="http://schemas.microsoft.com/office/drawing/2014/main" id="{865703F0-8CED-6A5C-646B-53A4D7E3B92A}"/>
              </a:ext>
            </a:extLst>
          </p:cNvPr>
          <p:cNvGrpSpPr/>
          <p:nvPr/>
        </p:nvGrpSpPr>
        <p:grpSpPr>
          <a:xfrm>
            <a:off x="253756" y="4788074"/>
            <a:ext cx="11863037" cy="69341"/>
            <a:chOff x="161158" y="3197910"/>
            <a:chExt cx="11863037" cy="69341"/>
          </a:xfrm>
        </p:grpSpPr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AC224ABF-4B23-B7BD-7A24-CFCC172F17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609" y="3197910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1AF895FE-BA39-A9B6-A22B-A954134155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9290" y="3197910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2BDC38A3-EDAB-92AF-5AC9-AD013406AA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971" y="3197910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115CB95E-A1E8-C490-84A3-FB7D3795A4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653" y="3197910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37FC131D-A3B6-1C25-D0BC-223E32B446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103" y="3197910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55ECAFB8-EF0C-9530-91A6-382EBF18BB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784" y="3197910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E191AE4E-E2CC-26F8-BC75-BE62C9F029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3465" y="3197910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6C553788-CCA9-2364-0422-A188C209B9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2146" y="3197910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B6BEF0EE-A7F6-4D7D-40F1-0CCBAB1302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4671" y="3197910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FA2C5189-E177-5AA6-54C0-49A39FA371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3352" y="3197910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C8B06C94-9C03-E52E-9B7B-024FB4AE47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2034" y="3197910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963073F4-5582-457D-6F1C-14AC99D2F4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0715" y="3197910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441B59F8-06FF-D292-2FF2-0427FEACB1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9946" y="3197910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ED4CAFF1-5D5E-26CD-63D4-29EEE7B729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8627" y="3197910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44E08130-C15E-7CC7-9400-E6468E7DA5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7309" y="3197910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FD91FB0A-C3E3-157B-2FA9-D9116EF346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5990" y="3197910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15396818-99AD-D3C4-9A54-EBC7D37C4C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5221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B91F49DE-AD29-3DB6-50B9-A270C6F6B3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3902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4DB920A0-D0E4-9F46-B66C-6082988AFE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2584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46E5EA29-2D0F-0367-1FA3-6944B433C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1265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555C5747-8E30-CF76-DA54-2E00CDE297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0496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0E2313F5-35BB-43A5-0331-46D2F05A8A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9177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77642EE1-18D8-73F9-FCF4-1F97BC3BB3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7859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75E79FA4-F738-67F3-F251-1EEFB1FF0F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6540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36BA574E-A656-87FE-39B6-6497DCC2FA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5771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1E28E1F6-5B51-DCE2-88A7-E1974A7A22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4453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0B318D5A-9151-124E-E2E0-C5DC9216A5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3134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269B2A8B-A245-6BAF-C61E-4CA56015C4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1815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AF53815F-FAEA-FD01-E892-E2EA349C0F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046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812318BC-0B75-FEF9-FBEA-F2F202AACC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9728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9DB2A18C-70DD-595C-0A94-139282E4B0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409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F5DBB010-FD0C-8A8D-A23B-D778150DE7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7090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9D19B753-7A78-5BBD-65D9-E4B3791B14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003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A861EDC8-2919-B4B1-0BC7-F739024201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3684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B518BE10-A1F9-2232-143D-274226965B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2365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FBD185AB-18DD-D44C-8BDF-53299525ED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0278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22F67789-9DB1-0BB0-A092-22C63628F9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8959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03ADEB1E-FD9D-BDF5-024C-4E8E2650F0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7640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0CE62B8B-6F1C-7757-85CD-3081ADCC87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6321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A7C863D1-8557-954B-5A5A-DA4916D587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5553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C53C60C5-B211-3DF9-F902-1F15590DA5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4234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5550C168-2885-6AD0-AB69-1033722B6D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2915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854EE106-CF28-24B6-E134-54D947AD67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1596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0F871752-8330-DFD4-A69D-6FADA2DE5E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0828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427923BD-3BA6-732E-A40B-88B3681DFE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509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ED0ECB4A-3E59-DC7C-BB0C-3AC091F178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8190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E328E815-4FFA-79C4-9203-AAFF9EADA2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6871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E02A54CF-4883-CFC2-E309-93B5894F39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0059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2A6B5F2D-DB65-E7C7-C54F-8C948B1CCC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8740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F4F5BC4F-7788-AE74-9EDE-42BD6134B1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7421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B0DF9308-B446-83B6-EAF7-64F23712A9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5334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F0FADB09-7B17-CDFF-7100-4AD92F3D51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4015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8A1178C1-0044-904F-F179-3FDDAC7031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696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21854C75-D056-7659-E6A1-2FF8DD86B7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1378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0" name="Rectangle 539">
              <a:extLst>
                <a:ext uri="{FF2B5EF4-FFF2-40B4-BE49-F238E27FC236}">
                  <a16:creationId xmlns:a16="http://schemas.microsoft.com/office/drawing/2014/main" id="{4BA354A8-2D95-46E3-1361-94DB4A3D0A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608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1" name="Rectangle 540">
              <a:extLst>
                <a:ext uri="{FF2B5EF4-FFF2-40B4-BE49-F238E27FC236}">
                  <a16:creationId xmlns:a16="http://schemas.microsoft.com/office/drawing/2014/main" id="{4A44E6D8-AF60-1575-00C2-18B7C30401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9289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2" name="Rectangle 541">
              <a:extLst>
                <a:ext uri="{FF2B5EF4-FFF2-40B4-BE49-F238E27FC236}">
                  <a16:creationId xmlns:a16="http://schemas.microsoft.com/office/drawing/2014/main" id="{88DDC210-E4AC-CA08-E6B1-73F398F714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7971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3" name="Rectangle 542">
              <a:extLst>
                <a:ext uri="{FF2B5EF4-FFF2-40B4-BE49-F238E27FC236}">
                  <a16:creationId xmlns:a16="http://schemas.microsoft.com/office/drawing/2014/main" id="{42D6ACCC-62C1-C7FA-D311-BB74367AC7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6652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4" name="Rectangle 543">
              <a:extLst>
                <a:ext uri="{FF2B5EF4-FFF2-40B4-BE49-F238E27FC236}">
                  <a16:creationId xmlns:a16="http://schemas.microsoft.com/office/drawing/2014/main" id="{DD1C89CC-B7B6-A221-8873-CD06260C4B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5883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5" name="Rectangle 544">
              <a:extLst>
                <a:ext uri="{FF2B5EF4-FFF2-40B4-BE49-F238E27FC236}">
                  <a16:creationId xmlns:a16="http://schemas.microsoft.com/office/drawing/2014/main" id="{FFBC0690-D87D-6B2B-4408-F8AA520911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4564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6" name="Rectangle 545">
              <a:extLst>
                <a:ext uri="{FF2B5EF4-FFF2-40B4-BE49-F238E27FC236}">
                  <a16:creationId xmlns:a16="http://schemas.microsoft.com/office/drawing/2014/main" id="{6469AC8D-B890-0B27-CEC1-061B2AEDA1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3246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7" name="Rectangle 546">
              <a:extLst>
                <a:ext uri="{FF2B5EF4-FFF2-40B4-BE49-F238E27FC236}">
                  <a16:creationId xmlns:a16="http://schemas.microsoft.com/office/drawing/2014/main" id="{EF9B0C3A-58FD-E007-49E8-A8CDEC9F2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927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8" name="Rectangle 547">
              <a:extLst>
                <a:ext uri="{FF2B5EF4-FFF2-40B4-BE49-F238E27FC236}">
                  <a16:creationId xmlns:a16="http://schemas.microsoft.com/office/drawing/2014/main" id="{395D4072-E471-5E8A-7818-5A18192DFE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158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9" name="Rectangle 548">
              <a:extLst>
                <a:ext uri="{FF2B5EF4-FFF2-40B4-BE49-F238E27FC236}">
                  <a16:creationId xmlns:a16="http://schemas.microsoft.com/office/drawing/2014/main" id="{CEEF6E94-976F-4B9E-C268-7AE350BE1C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839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0" name="Rectangle 549">
              <a:extLst>
                <a:ext uri="{FF2B5EF4-FFF2-40B4-BE49-F238E27FC236}">
                  <a16:creationId xmlns:a16="http://schemas.microsoft.com/office/drawing/2014/main" id="{C562B554-3308-B64A-E1E7-2768C878DF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521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id="{1DE536BB-820B-7FB0-5AFD-B4BD7F05BA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202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id="{BA61A334-03D5-BECB-9E25-7B02E9458B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5884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7BDAEF50-7423-64C9-E2EE-B02B76F460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4565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3BF548F5-2572-516B-1109-CFFB13A388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246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id="{E7A7707D-6693-D53F-4BFD-352A202CD1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1928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9DDF8C06-D217-EAC0-3CA2-3F07588A70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1159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id="{D3E98553-7AFD-84A3-F44C-022FFC630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840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6B97E794-9942-9733-7963-76DEB4CC2A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21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182D3C56-0556-FD88-F857-4868AF37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7203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30F7CF50-169B-FDF7-CC86-B54A688772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6434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1D7B1DA0-6613-7595-867C-2827738E3A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5115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AD4781CE-EEA0-5115-0D78-81F0109B28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3796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844D83E1-B22C-FEB2-FCEB-166BD2588C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2478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:a16="http://schemas.microsoft.com/office/drawing/2014/main" id="{93B964C2-3B29-72EE-B4A7-0D973CAA73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79396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id="{AF33E4A7-EFF9-2817-A30C-AAB19E744C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8077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9" name="Rectangle 768">
              <a:extLst>
                <a:ext uri="{FF2B5EF4-FFF2-40B4-BE49-F238E27FC236}">
                  <a16:creationId xmlns:a16="http://schemas.microsoft.com/office/drawing/2014/main" id="{DE0C144E-5EF4-8463-B8C3-7C63673CAE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56759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70" name="Rectangle 769">
              <a:extLst>
                <a:ext uri="{FF2B5EF4-FFF2-40B4-BE49-F238E27FC236}">
                  <a16:creationId xmlns:a16="http://schemas.microsoft.com/office/drawing/2014/main" id="{07F13D35-D115-90F2-0949-15FA1F21CE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5440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71" name="Rectangle 770">
              <a:extLst>
                <a:ext uri="{FF2B5EF4-FFF2-40B4-BE49-F238E27FC236}">
                  <a16:creationId xmlns:a16="http://schemas.microsoft.com/office/drawing/2014/main" id="{41C05FF4-E6D9-0244-18DF-C1F42165D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8810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72" name="Rectangle 771">
              <a:extLst>
                <a:ext uri="{FF2B5EF4-FFF2-40B4-BE49-F238E27FC236}">
                  <a16:creationId xmlns:a16="http://schemas.microsoft.com/office/drawing/2014/main" id="{5F791F60-E1DE-C8DF-E54E-B3FAA3184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7491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73" name="Rectangle 772">
              <a:extLst>
                <a:ext uri="{FF2B5EF4-FFF2-40B4-BE49-F238E27FC236}">
                  <a16:creationId xmlns:a16="http://schemas.microsoft.com/office/drawing/2014/main" id="{84F90CD5-4C16-A536-FD17-24288F7E70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16173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74" name="Rectangle 773">
              <a:extLst>
                <a:ext uri="{FF2B5EF4-FFF2-40B4-BE49-F238E27FC236}">
                  <a16:creationId xmlns:a16="http://schemas.microsoft.com/office/drawing/2014/main" id="{3A58393A-7056-9B92-FD60-045E60A1DE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54854" y="3197910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</p:grpSp>
      <p:grpSp>
        <p:nvGrpSpPr>
          <p:cNvPr id="890" name="Group 889">
            <a:extLst>
              <a:ext uri="{FF2B5EF4-FFF2-40B4-BE49-F238E27FC236}">
                <a16:creationId xmlns:a16="http://schemas.microsoft.com/office/drawing/2014/main" id="{D3084F11-AC72-A058-7947-5E1B410BA0AE}"/>
              </a:ext>
            </a:extLst>
          </p:cNvPr>
          <p:cNvGrpSpPr/>
          <p:nvPr/>
        </p:nvGrpSpPr>
        <p:grpSpPr>
          <a:xfrm>
            <a:off x="253756" y="5076993"/>
            <a:ext cx="11863037" cy="69341"/>
            <a:chOff x="161158" y="3336591"/>
            <a:chExt cx="11863037" cy="69341"/>
          </a:xfrm>
        </p:grpSpPr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650586C-DFFE-14E0-3993-669F352C42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5334" y="3336591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08F3DBA7-2876-7D41-D9FB-C34E92E6A4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4015" y="3336591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05BFD3FF-0FBD-0EFD-1720-EB20FC8BF4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696" y="3336591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BC0DEBC-EADA-74C2-67A2-5B5340AA4B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1378" y="3336591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24884AD4-F53B-FED0-F835-AF1C308FC4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0828" y="3336591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196357F-7DAD-950B-6FF7-BFDDC58B9F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509" y="3336591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19290CC3-3539-4342-886A-D2B41AE4DF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8190" y="3336591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B6A10523-733D-B1BF-A33C-D971130EDF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6871" y="3336591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226904C4-B105-328D-261D-899209CA34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79396" y="3336591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F28E4658-CAD1-B6E8-6C1D-16A8F5BB54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8077" y="3336591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F23B8488-F029-71FA-324D-794248126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56759" y="3336591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0C0DA927-049F-C239-3404-A774822A89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5440" y="3336591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3F460ED3-0A6A-4E05-38BD-95929C218E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4671" y="3336591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C96F37B8-AB89-BF04-1876-A001BE3701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3352" y="3336591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9A943711-3575-DE9E-9BAE-BE87923CA5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2034" y="3336591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132ABC92-712C-34EB-10C2-7C1BF5F9B7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0715" y="3336591"/>
              <a:ext cx="69341" cy="69341"/>
            </a:xfrm>
            <a:prstGeom prst="rect">
              <a:avLst/>
            </a:prstGeom>
            <a:solidFill>
              <a:srgbClr val="FFB7B7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86F28C17-0816-7673-474D-B72985AAA5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9946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6806D22F-305F-6771-076F-EAE26BD70E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8627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86FF3538-D716-8A1F-6EBD-CC5C4AA221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7309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BB8AD1A7-3B9F-A257-1DF7-5F1C22E874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5990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A13BF5A0-0DF0-8449-155B-457FD8C842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5221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BA71EFE8-69F9-DC8D-E3BD-6707DE7BA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3902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C3F24305-623D-5F32-E603-CB2DD2CEFC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2584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1ACE9C59-C6A4-CF61-AE0C-8077C5A347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1265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093A7DE6-0DE7-AFE6-F64A-68C30398F1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0496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A3A18663-AF2F-AC01-805C-0DF8C36AFE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9177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06A4D698-AB40-1789-1727-C2ECE16D9B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7859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B869341E-36A5-DFDC-901B-6BA0EF245A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6540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C5349B1D-2789-0ED5-79BE-F2B7AD2E21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5771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FAD4E339-0A4B-523E-EFCA-26D3E752D9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4453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92380E4B-5240-F1EE-67A3-E1A1040B20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3134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CDDF4A40-5054-2D51-5E8D-417A7285B2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1815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85A77BDC-0C75-8DC1-9207-117CCBEDB4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9728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E5CFE55C-416C-75BC-2440-D9397F5155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409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03F9159E-A0C9-86C4-FB51-3A7E2DA828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7090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17B2B18D-1F27-FBCC-A52C-496D888E82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003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3AAF3EED-D9BB-9C20-5580-205AC9F151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3684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83637AEE-0A0B-E771-45A0-E745DC7F63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2365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2C90CFEA-C02E-25E8-7898-133CAA6F4C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046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1724DD89-D083-F1A0-6354-E0CF5AFFA4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0278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B9D9CC92-D7BA-C914-0293-5658CE6CC6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8959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9A5C2661-9894-7A32-964C-C054439C15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7640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8C35E533-3862-212D-C341-3B866B3605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6321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C0BF95F4-3FCA-CC7E-55A6-08FD03705B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5553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4F2FDBF9-0752-30E9-3011-B456E0812B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4234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CE8C59F4-DE12-8303-F8B5-6AB15782C8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2915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9126A306-3C01-A680-50DF-72802D9E06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1596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17D72D7E-9F36-1ECF-84E8-E875CF1EC5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784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4E344D36-94EB-39A8-D65C-EDF863D5F2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3465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559C46FB-6183-FB18-A746-B83DB4F049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2146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48D4BDAE-3B3B-7AF9-FDA9-BED928FA58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0059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8625D093-7268-DA52-3B26-E7D5F23522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8740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4810CE3F-4910-0CE3-AE81-AF08131E1E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7421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A9F8465D-3620-F5C7-B54C-5DB0DAB96F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103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2" name="Rectangle 551">
              <a:extLst>
                <a:ext uri="{FF2B5EF4-FFF2-40B4-BE49-F238E27FC236}">
                  <a16:creationId xmlns:a16="http://schemas.microsoft.com/office/drawing/2014/main" id="{F3001417-0884-14AD-E268-0D0D22FF68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608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3" name="Rectangle 552">
              <a:extLst>
                <a:ext uri="{FF2B5EF4-FFF2-40B4-BE49-F238E27FC236}">
                  <a16:creationId xmlns:a16="http://schemas.microsoft.com/office/drawing/2014/main" id="{1948DE44-4105-5081-DD62-F939BD1FBE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9289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4" name="Rectangle 553">
              <a:extLst>
                <a:ext uri="{FF2B5EF4-FFF2-40B4-BE49-F238E27FC236}">
                  <a16:creationId xmlns:a16="http://schemas.microsoft.com/office/drawing/2014/main" id="{9DAA8255-7BB5-7460-FE08-0783A11D5E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7971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5" name="Rectangle 554">
              <a:extLst>
                <a:ext uri="{FF2B5EF4-FFF2-40B4-BE49-F238E27FC236}">
                  <a16:creationId xmlns:a16="http://schemas.microsoft.com/office/drawing/2014/main" id="{C74E634A-86B0-0899-22A1-8E2DECEAAF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6652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id="{FA8B87E1-DEE2-BAF0-54D8-C3437B291D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5883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id="{7D9DFF3D-953E-2F3E-17EC-004BC128FD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4564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8" name="Rectangle 557">
              <a:extLst>
                <a:ext uri="{FF2B5EF4-FFF2-40B4-BE49-F238E27FC236}">
                  <a16:creationId xmlns:a16="http://schemas.microsoft.com/office/drawing/2014/main" id="{FF198CAE-D31F-A332-5E1A-55F21E9782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3246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9" name="Rectangle 558">
              <a:extLst>
                <a:ext uri="{FF2B5EF4-FFF2-40B4-BE49-F238E27FC236}">
                  <a16:creationId xmlns:a16="http://schemas.microsoft.com/office/drawing/2014/main" id="{DC631922-E459-5586-1A31-413F38B528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927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0" name="Rectangle 559">
              <a:extLst>
                <a:ext uri="{FF2B5EF4-FFF2-40B4-BE49-F238E27FC236}">
                  <a16:creationId xmlns:a16="http://schemas.microsoft.com/office/drawing/2014/main" id="{687C3DB0-18AD-83EB-1EC3-8CAB7F2E11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158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F1586006-049A-9D49-5146-46328BC713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839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2" name="Rectangle 561">
              <a:extLst>
                <a:ext uri="{FF2B5EF4-FFF2-40B4-BE49-F238E27FC236}">
                  <a16:creationId xmlns:a16="http://schemas.microsoft.com/office/drawing/2014/main" id="{A8343390-2853-D69F-0E07-6A2248DA1E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521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id="{BFA110BE-610C-1C15-D756-A95422F3DC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202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969D186D-FCA1-04F7-7DA2-1EBA8F1988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5884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0E9B4556-5446-2194-6CC0-BD044E3E5D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4565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F1640D84-651E-45D1-2B13-F179C11F7D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246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E60477B0-A913-1994-17C4-860571002C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1928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9B1475A0-0E63-6FBC-9FDA-016B987D5A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1159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E543AE28-6AC5-9389-DE2E-9C44BECFA9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840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C657002E-F068-1893-9FDF-60EF8F003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21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1AADB6AF-4E3D-81CC-8535-2E1A1A2A74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7203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727091C4-C9C9-BF26-8CC7-537FF196DF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6434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D4B2189D-8621-63D3-14DB-70B2D90516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5115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8" name="Rectangle 597">
              <a:extLst>
                <a:ext uri="{FF2B5EF4-FFF2-40B4-BE49-F238E27FC236}">
                  <a16:creationId xmlns:a16="http://schemas.microsoft.com/office/drawing/2014/main" id="{C4104890-D8F5-74DF-4D3A-A8870CB900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3796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45B4A0E1-DC37-6131-AD73-D7DE72B2B3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2478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2" name="Rectangle 611">
              <a:extLst>
                <a:ext uri="{FF2B5EF4-FFF2-40B4-BE49-F238E27FC236}">
                  <a16:creationId xmlns:a16="http://schemas.microsoft.com/office/drawing/2014/main" id="{A8F1D51C-1D54-17E0-4812-957CA6DF2B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609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id="{B11C028A-80CA-88A3-C079-DC0B987614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9290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id="{0EFCF1FB-A117-D642-9276-455D209B5F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971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15" name="Rectangle 614">
              <a:extLst>
                <a:ext uri="{FF2B5EF4-FFF2-40B4-BE49-F238E27FC236}">
                  <a16:creationId xmlns:a16="http://schemas.microsoft.com/office/drawing/2014/main" id="{B61AC498-4B6C-E3F3-6A6E-C4491D7342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653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75" name="Rectangle 774">
              <a:extLst>
                <a:ext uri="{FF2B5EF4-FFF2-40B4-BE49-F238E27FC236}">
                  <a16:creationId xmlns:a16="http://schemas.microsoft.com/office/drawing/2014/main" id="{DFBA9C58-0FC0-8ABA-9317-0848C50EE3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8810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76" name="Rectangle 775">
              <a:extLst>
                <a:ext uri="{FF2B5EF4-FFF2-40B4-BE49-F238E27FC236}">
                  <a16:creationId xmlns:a16="http://schemas.microsoft.com/office/drawing/2014/main" id="{6170FE42-7380-DA06-C7C2-F662C5C6D1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7491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77" name="Rectangle 776">
              <a:extLst>
                <a:ext uri="{FF2B5EF4-FFF2-40B4-BE49-F238E27FC236}">
                  <a16:creationId xmlns:a16="http://schemas.microsoft.com/office/drawing/2014/main" id="{A4944E7A-D076-6DCA-B33A-A086BF6A9E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16173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78" name="Rectangle 777">
              <a:extLst>
                <a:ext uri="{FF2B5EF4-FFF2-40B4-BE49-F238E27FC236}">
                  <a16:creationId xmlns:a16="http://schemas.microsoft.com/office/drawing/2014/main" id="{05D01DAB-032B-D02F-370E-7EFC84A27B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54854" y="3336591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</p:grpSp>
      <p:sp>
        <p:nvSpPr>
          <p:cNvPr id="784" name="Arrow: Down 13202">
            <a:extLst>
              <a:ext uri="{FF2B5EF4-FFF2-40B4-BE49-F238E27FC236}">
                <a16:creationId xmlns:a16="http://schemas.microsoft.com/office/drawing/2014/main" id="{468B9024-9DA7-D5B4-96DA-9C04CAF17B6F}"/>
              </a:ext>
            </a:extLst>
          </p:cNvPr>
          <p:cNvSpPr/>
          <p:nvPr/>
        </p:nvSpPr>
        <p:spPr>
          <a:xfrm>
            <a:off x="5898977" y="5615935"/>
            <a:ext cx="485384" cy="261599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"/>
          </a:p>
        </p:txBody>
      </p:sp>
      <p:grpSp>
        <p:nvGrpSpPr>
          <p:cNvPr id="904" name="Group 903">
            <a:extLst>
              <a:ext uri="{FF2B5EF4-FFF2-40B4-BE49-F238E27FC236}">
                <a16:creationId xmlns:a16="http://schemas.microsoft.com/office/drawing/2014/main" id="{F14CE6A9-9317-877E-826A-51F96BE2A17E}"/>
              </a:ext>
            </a:extLst>
          </p:cNvPr>
          <p:cNvGrpSpPr/>
          <p:nvPr/>
        </p:nvGrpSpPr>
        <p:grpSpPr>
          <a:xfrm>
            <a:off x="257201" y="5986042"/>
            <a:ext cx="11857247" cy="634337"/>
            <a:chOff x="257201" y="4291839"/>
            <a:chExt cx="11857247" cy="634337"/>
          </a:xfrm>
        </p:grpSpPr>
        <p:grpSp>
          <p:nvGrpSpPr>
            <p:cNvPr id="897" name="Group 896">
              <a:extLst>
                <a:ext uri="{FF2B5EF4-FFF2-40B4-BE49-F238E27FC236}">
                  <a16:creationId xmlns:a16="http://schemas.microsoft.com/office/drawing/2014/main" id="{93448D27-96EA-CA82-5154-615344908C90}"/>
                </a:ext>
              </a:extLst>
            </p:cNvPr>
            <p:cNvGrpSpPr/>
            <p:nvPr/>
          </p:nvGrpSpPr>
          <p:grpSpPr>
            <a:xfrm>
              <a:off x="257201" y="4291839"/>
              <a:ext cx="11857247" cy="69341"/>
              <a:chOff x="163770" y="1900568"/>
              <a:chExt cx="11857247" cy="69341"/>
            </a:xfrm>
          </p:grpSpPr>
          <p:sp>
            <p:nvSpPr>
              <p:cNvPr id="796" name="Rectangle 795">
                <a:extLst>
                  <a:ext uri="{FF2B5EF4-FFF2-40B4-BE49-F238E27FC236}">
                    <a16:creationId xmlns:a16="http://schemas.microsoft.com/office/drawing/2014/main" id="{DA128F19-495A-8571-4C48-2FB2884B50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3770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797" name="Rectangle 796">
                <a:extLst>
                  <a:ext uri="{FF2B5EF4-FFF2-40B4-BE49-F238E27FC236}">
                    <a16:creationId xmlns:a16="http://schemas.microsoft.com/office/drawing/2014/main" id="{417FC29D-8D0F-C1B7-8C60-5EF21EB3FF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245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798" name="Rectangle 797">
                <a:extLst>
                  <a:ext uri="{FF2B5EF4-FFF2-40B4-BE49-F238E27FC236}">
                    <a16:creationId xmlns:a16="http://schemas.microsoft.com/office/drawing/2014/main" id="{75B28A6F-436F-82A7-E7D2-CFC2E1C1D8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113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799" name="Rectangle 798">
                <a:extLst>
                  <a:ext uri="{FF2B5EF4-FFF2-40B4-BE49-F238E27FC236}">
                    <a16:creationId xmlns:a16="http://schemas.microsoft.com/office/drawing/2014/main" id="{94126058-D2F9-002C-C2B2-4BB81859FB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981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00" name="Rectangle 799">
                <a:extLst>
                  <a:ext uri="{FF2B5EF4-FFF2-40B4-BE49-F238E27FC236}">
                    <a16:creationId xmlns:a16="http://schemas.microsoft.com/office/drawing/2014/main" id="{5FC21938-EA56-3CBE-EC29-20FF2F197D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8926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01" name="Rectangle 800">
                <a:extLst>
                  <a:ext uri="{FF2B5EF4-FFF2-40B4-BE49-F238E27FC236}">
                    <a16:creationId xmlns:a16="http://schemas.microsoft.com/office/drawing/2014/main" id="{8C4D4E88-3C1A-B818-62AE-BEB2914E97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27945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02" name="Rectangle 801">
                <a:extLst>
                  <a:ext uri="{FF2B5EF4-FFF2-40B4-BE49-F238E27FC236}">
                    <a16:creationId xmlns:a16="http://schemas.microsoft.com/office/drawing/2014/main" id="{5756CFB8-6C89-9447-6140-7B630ADC4D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6662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03" name="Rectangle 802">
                <a:extLst>
                  <a:ext uri="{FF2B5EF4-FFF2-40B4-BE49-F238E27FC236}">
                    <a16:creationId xmlns:a16="http://schemas.microsoft.com/office/drawing/2014/main" id="{69FB9411-EFB9-6A4F-5822-2A9198B75D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05308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04" name="Rectangle 803">
                <a:extLst>
                  <a:ext uri="{FF2B5EF4-FFF2-40B4-BE49-F238E27FC236}">
                    <a16:creationId xmlns:a16="http://schemas.microsoft.com/office/drawing/2014/main" id="{285BA33A-E2A5-CADC-EB47-F11D5138A1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9783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05" name="Rectangle 804">
                <a:extLst>
                  <a:ext uri="{FF2B5EF4-FFF2-40B4-BE49-F238E27FC236}">
                    <a16:creationId xmlns:a16="http://schemas.microsoft.com/office/drawing/2014/main" id="{FB1F3EDF-489A-5319-6A2A-DE8AB40971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3651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06" name="Rectangle 805">
                <a:extLst>
                  <a:ext uri="{FF2B5EF4-FFF2-40B4-BE49-F238E27FC236}">
                    <a16:creationId xmlns:a16="http://schemas.microsoft.com/office/drawing/2014/main" id="{5487B4FB-1D38-07CB-37E6-DF48C07966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75195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07" name="Rectangle 806">
                <a:extLst>
                  <a:ext uri="{FF2B5EF4-FFF2-40B4-BE49-F238E27FC236}">
                    <a16:creationId xmlns:a16="http://schemas.microsoft.com/office/drawing/2014/main" id="{BE7CFF73-546A-47E2-A69D-2C30BE9D46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1387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08" name="Rectangle 807">
                <a:extLst>
                  <a:ext uri="{FF2B5EF4-FFF2-40B4-BE49-F238E27FC236}">
                    <a16:creationId xmlns:a16="http://schemas.microsoft.com/office/drawing/2014/main" id="{714150DC-BB20-5818-FB27-31DDFCF022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43108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09" name="Rectangle 808">
                <a:extLst>
                  <a:ext uri="{FF2B5EF4-FFF2-40B4-BE49-F238E27FC236}">
                    <a16:creationId xmlns:a16="http://schemas.microsoft.com/office/drawing/2014/main" id="{FB7CE0A4-E27E-A42D-8C6B-E3FB7BD5E5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1789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10" name="Rectangle 809">
                <a:extLst>
                  <a:ext uri="{FF2B5EF4-FFF2-40B4-BE49-F238E27FC236}">
                    <a16:creationId xmlns:a16="http://schemas.microsoft.com/office/drawing/2014/main" id="{0A54B9F4-6148-7BD0-D13E-5C332FF862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20470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11" name="Rectangle 810">
                <a:extLst>
                  <a:ext uri="{FF2B5EF4-FFF2-40B4-BE49-F238E27FC236}">
                    <a16:creationId xmlns:a16="http://schemas.microsoft.com/office/drawing/2014/main" id="{2C667BD9-03DA-4CF4-64CE-CD7335C9B9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5915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12" name="Rectangle 811">
                <a:extLst>
                  <a:ext uri="{FF2B5EF4-FFF2-40B4-BE49-F238E27FC236}">
                    <a16:creationId xmlns:a16="http://schemas.microsoft.com/office/drawing/2014/main" id="{ADBADD62-59F6-57B4-8AF5-E04808CD42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8838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13" name="Rectangle 812">
                <a:extLst>
                  <a:ext uri="{FF2B5EF4-FFF2-40B4-BE49-F238E27FC236}">
                    <a16:creationId xmlns:a16="http://schemas.microsoft.com/office/drawing/2014/main" id="{37C3AA45-B97B-D5FA-F7E3-DC6C1E87EB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2706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14" name="Rectangle 813">
                <a:extLst>
                  <a:ext uri="{FF2B5EF4-FFF2-40B4-BE49-F238E27FC236}">
                    <a16:creationId xmlns:a16="http://schemas.microsoft.com/office/drawing/2014/main" id="{572EF8DC-F930-7FB3-1BE7-DE4A3BE91C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65745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15" name="Rectangle 814">
                <a:extLst>
                  <a:ext uri="{FF2B5EF4-FFF2-40B4-BE49-F238E27FC236}">
                    <a16:creationId xmlns:a16="http://schemas.microsoft.com/office/drawing/2014/main" id="{89F6DB26-D630-8E3C-44C8-8FAD73BAC5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0442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16" name="Rectangle 815">
                <a:extLst>
                  <a:ext uri="{FF2B5EF4-FFF2-40B4-BE49-F238E27FC236}">
                    <a16:creationId xmlns:a16="http://schemas.microsoft.com/office/drawing/2014/main" id="{27644BF6-49EC-4EE9-561A-5F698A966D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33658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17" name="Rectangle 816">
                <a:extLst>
                  <a:ext uri="{FF2B5EF4-FFF2-40B4-BE49-F238E27FC236}">
                    <a16:creationId xmlns:a16="http://schemas.microsoft.com/office/drawing/2014/main" id="{39818808-1BDA-D212-FC17-7C2DC2CEFC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72339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18" name="Rectangle 817">
                <a:extLst>
                  <a:ext uri="{FF2B5EF4-FFF2-40B4-BE49-F238E27FC236}">
                    <a16:creationId xmlns:a16="http://schemas.microsoft.com/office/drawing/2014/main" id="{EF557746-6F74-FAA8-8898-D4D26A715A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11020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19" name="Rectangle 818">
                <a:extLst>
                  <a:ext uri="{FF2B5EF4-FFF2-40B4-BE49-F238E27FC236}">
                    <a16:creationId xmlns:a16="http://schemas.microsoft.com/office/drawing/2014/main" id="{65DBE84F-EFED-6001-2582-AF5911CB0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4970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20" name="Rectangle 819">
                <a:extLst>
                  <a:ext uri="{FF2B5EF4-FFF2-40B4-BE49-F238E27FC236}">
                    <a16:creationId xmlns:a16="http://schemas.microsoft.com/office/drawing/2014/main" id="{41EF6225-49EA-08C3-C41C-CC38892D75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7893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21" name="Rectangle 820">
                <a:extLst>
                  <a:ext uri="{FF2B5EF4-FFF2-40B4-BE49-F238E27FC236}">
                    <a16:creationId xmlns:a16="http://schemas.microsoft.com/office/drawing/2014/main" id="{C8AF3651-4E39-84B4-6AED-B8C536962F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1761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22" name="Rectangle 821">
                <a:extLst>
                  <a:ext uri="{FF2B5EF4-FFF2-40B4-BE49-F238E27FC236}">
                    <a16:creationId xmlns:a16="http://schemas.microsoft.com/office/drawing/2014/main" id="{57EC5C1A-85D9-901E-5D3F-C524C76FF8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56295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23" name="Rectangle 822">
                <a:extLst>
                  <a:ext uri="{FF2B5EF4-FFF2-40B4-BE49-F238E27FC236}">
                    <a16:creationId xmlns:a16="http://schemas.microsoft.com/office/drawing/2014/main" id="{1C0575C4-4CA3-CF0E-662B-0C738A7557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497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24" name="Rectangle 823">
                <a:extLst>
                  <a:ext uri="{FF2B5EF4-FFF2-40B4-BE49-F238E27FC236}">
                    <a16:creationId xmlns:a16="http://schemas.microsoft.com/office/drawing/2014/main" id="{898FAEBB-AD34-1BDE-243D-8FE19BF71B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24208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25" name="Rectangle 824">
                <a:extLst>
                  <a:ext uri="{FF2B5EF4-FFF2-40B4-BE49-F238E27FC236}">
                    <a16:creationId xmlns:a16="http://schemas.microsoft.com/office/drawing/2014/main" id="{C2EC5BA9-B089-C1DE-4D34-435CF48DF3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2889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26" name="Rectangle 825">
                <a:extLst>
                  <a:ext uri="{FF2B5EF4-FFF2-40B4-BE49-F238E27FC236}">
                    <a16:creationId xmlns:a16="http://schemas.microsoft.com/office/drawing/2014/main" id="{EBEF3BEB-54F0-1A42-1388-A8574017D9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01570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27" name="Rectangle 826">
                <a:extLst>
                  <a:ext uri="{FF2B5EF4-FFF2-40B4-BE49-F238E27FC236}">
                    <a16:creationId xmlns:a16="http://schemas.microsoft.com/office/drawing/2014/main" id="{6AB2D604-BAC5-B2F2-D27B-8F04373AB4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025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28" name="Rectangle 827">
                <a:extLst>
                  <a:ext uri="{FF2B5EF4-FFF2-40B4-BE49-F238E27FC236}">
                    <a16:creationId xmlns:a16="http://schemas.microsoft.com/office/drawing/2014/main" id="{C2C0BDC1-0BDB-8867-C0EF-71BFEB13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0816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29" name="Rectangle 828">
                <a:extLst>
                  <a:ext uri="{FF2B5EF4-FFF2-40B4-BE49-F238E27FC236}">
                    <a16:creationId xmlns:a16="http://schemas.microsoft.com/office/drawing/2014/main" id="{CBC5D86B-81D4-46FA-4AEB-725D421EDF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46845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30" name="Rectangle 829">
                <a:extLst>
                  <a:ext uri="{FF2B5EF4-FFF2-40B4-BE49-F238E27FC236}">
                    <a16:creationId xmlns:a16="http://schemas.microsoft.com/office/drawing/2014/main" id="{451FECB9-1149-4DA1-EF27-761FE111E8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8552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31" name="Rectangle 830">
                <a:extLst>
                  <a:ext uri="{FF2B5EF4-FFF2-40B4-BE49-F238E27FC236}">
                    <a16:creationId xmlns:a16="http://schemas.microsoft.com/office/drawing/2014/main" id="{59E50091-D06F-0855-036C-2C93C9AE68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53439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32" name="Rectangle 831">
                <a:extLst>
                  <a:ext uri="{FF2B5EF4-FFF2-40B4-BE49-F238E27FC236}">
                    <a16:creationId xmlns:a16="http://schemas.microsoft.com/office/drawing/2014/main" id="{871FF369-67E9-719B-ECFD-EBE8B41AA7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2120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33" name="Rectangle 832">
                <a:extLst>
                  <a:ext uri="{FF2B5EF4-FFF2-40B4-BE49-F238E27FC236}">
                    <a16:creationId xmlns:a16="http://schemas.microsoft.com/office/drawing/2014/main" id="{A716468E-C4C1-93A2-253A-78460AEB7C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3080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34" name="Rectangle 833">
                <a:extLst>
                  <a:ext uri="{FF2B5EF4-FFF2-40B4-BE49-F238E27FC236}">
                    <a16:creationId xmlns:a16="http://schemas.microsoft.com/office/drawing/2014/main" id="{ECD396E9-B43F-697B-7BE4-B9AF80A2A6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6948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35" name="Rectangle 834">
                <a:extLst>
                  <a:ext uri="{FF2B5EF4-FFF2-40B4-BE49-F238E27FC236}">
                    <a16:creationId xmlns:a16="http://schemas.microsoft.com/office/drawing/2014/main" id="{2BAA6307-417B-61B5-68B8-C752479231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9871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36" name="Rectangle 835">
                <a:extLst>
                  <a:ext uri="{FF2B5EF4-FFF2-40B4-BE49-F238E27FC236}">
                    <a16:creationId xmlns:a16="http://schemas.microsoft.com/office/drawing/2014/main" id="{EA2CAA53-11A9-86A3-EBFF-88BF264EDC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37395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37" name="Rectangle 836">
                <a:extLst>
                  <a:ext uri="{FF2B5EF4-FFF2-40B4-BE49-F238E27FC236}">
                    <a16:creationId xmlns:a16="http://schemas.microsoft.com/office/drawing/2014/main" id="{397CBB58-06F5-B38D-07A3-C0432C814A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7607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38" name="Rectangle 837">
                <a:extLst>
                  <a:ext uri="{FF2B5EF4-FFF2-40B4-BE49-F238E27FC236}">
                    <a16:creationId xmlns:a16="http://schemas.microsoft.com/office/drawing/2014/main" id="{BB50DD3A-40E6-6B3D-5950-F66F89AC78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14758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39" name="Rectangle 838">
                <a:extLst>
                  <a:ext uri="{FF2B5EF4-FFF2-40B4-BE49-F238E27FC236}">
                    <a16:creationId xmlns:a16="http://schemas.microsoft.com/office/drawing/2014/main" id="{9CA06FC8-F423-2339-193A-4BC819271A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43989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40" name="Rectangle 839">
                <a:extLst>
                  <a:ext uri="{FF2B5EF4-FFF2-40B4-BE49-F238E27FC236}">
                    <a16:creationId xmlns:a16="http://schemas.microsoft.com/office/drawing/2014/main" id="{77FB265D-E6E1-1D11-7E36-5E92045FBF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82670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41" name="Rectangle 840">
                <a:extLst>
                  <a:ext uri="{FF2B5EF4-FFF2-40B4-BE49-F238E27FC236}">
                    <a16:creationId xmlns:a16="http://schemas.microsoft.com/office/drawing/2014/main" id="{2FAE748E-63A5-C13A-11DB-087AB53D72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2135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42" name="Rectangle 841">
                <a:extLst>
                  <a:ext uri="{FF2B5EF4-FFF2-40B4-BE49-F238E27FC236}">
                    <a16:creationId xmlns:a16="http://schemas.microsoft.com/office/drawing/2014/main" id="{5BFB0E1B-F28F-5467-C035-E44F08980C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6003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43" name="Rectangle 842">
                <a:extLst>
                  <a:ext uri="{FF2B5EF4-FFF2-40B4-BE49-F238E27FC236}">
                    <a16:creationId xmlns:a16="http://schemas.microsoft.com/office/drawing/2014/main" id="{36EB7F0F-5F1C-57FB-7EC4-DE00A4D817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73220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44" name="Rectangle 843">
                <a:extLst>
                  <a:ext uri="{FF2B5EF4-FFF2-40B4-BE49-F238E27FC236}">
                    <a16:creationId xmlns:a16="http://schemas.microsoft.com/office/drawing/2014/main" id="{A3F40730-032B-DD3F-33FB-E0B5FB25D8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1190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45" name="Rectangle 844">
                <a:extLst>
                  <a:ext uri="{FF2B5EF4-FFF2-40B4-BE49-F238E27FC236}">
                    <a16:creationId xmlns:a16="http://schemas.microsoft.com/office/drawing/2014/main" id="{479C8BC2-40E9-4384-873D-0912EB1AFF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5058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46" name="Rectangle 845">
                <a:extLst>
                  <a:ext uri="{FF2B5EF4-FFF2-40B4-BE49-F238E27FC236}">
                    <a16:creationId xmlns:a16="http://schemas.microsoft.com/office/drawing/2014/main" id="{DAE66985-965D-432A-CB15-D5E188BC9F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8495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47" name="Rectangle 846">
                <a:extLst>
                  <a:ext uri="{FF2B5EF4-FFF2-40B4-BE49-F238E27FC236}">
                    <a16:creationId xmlns:a16="http://schemas.microsoft.com/office/drawing/2014/main" id="{93CE630D-8FDD-C65D-D971-062DE9FF2E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717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48" name="Rectangle 847">
                <a:extLst>
                  <a:ext uri="{FF2B5EF4-FFF2-40B4-BE49-F238E27FC236}">
                    <a16:creationId xmlns:a16="http://schemas.microsoft.com/office/drawing/2014/main" id="{F80F77DD-B504-A539-9006-B84730802F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5858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49" name="Rectangle 848">
                <a:extLst>
                  <a:ext uri="{FF2B5EF4-FFF2-40B4-BE49-F238E27FC236}">
                    <a16:creationId xmlns:a16="http://schemas.microsoft.com/office/drawing/2014/main" id="{8CD2E911-C179-9A24-373F-76EC388762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34539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50" name="Rectangle 849">
                <a:extLst>
                  <a:ext uri="{FF2B5EF4-FFF2-40B4-BE49-F238E27FC236}">
                    <a16:creationId xmlns:a16="http://schemas.microsoft.com/office/drawing/2014/main" id="{DF9A3203-2D58-7371-A1C0-FBFF85F2B8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52558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51" name="Rectangle 850">
                <a:extLst>
                  <a:ext uri="{FF2B5EF4-FFF2-40B4-BE49-F238E27FC236}">
                    <a16:creationId xmlns:a16="http://schemas.microsoft.com/office/drawing/2014/main" id="{1E7DE6B7-A7AA-6D5F-F110-4830236740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91239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52" name="Rectangle 851">
                <a:extLst>
                  <a:ext uri="{FF2B5EF4-FFF2-40B4-BE49-F238E27FC236}">
                    <a16:creationId xmlns:a16="http://schemas.microsoft.com/office/drawing/2014/main" id="{4F08C711-9ABF-C3F1-B442-8EA96D231B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2992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53" name="Rectangle 852">
                <a:extLst>
                  <a:ext uri="{FF2B5EF4-FFF2-40B4-BE49-F238E27FC236}">
                    <a16:creationId xmlns:a16="http://schemas.microsoft.com/office/drawing/2014/main" id="{C270B592-056D-7901-A3DF-7DEC7038C7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68602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54" name="Rectangle 853">
                <a:extLst>
                  <a:ext uri="{FF2B5EF4-FFF2-40B4-BE49-F238E27FC236}">
                    <a16:creationId xmlns:a16="http://schemas.microsoft.com/office/drawing/2014/main" id="{C6C1FDA1-0584-21A9-C52B-B72325DDDF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78052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55" name="Rectangle 854">
                <a:extLst>
                  <a:ext uri="{FF2B5EF4-FFF2-40B4-BE49-F238E27FC236}">
                    <a16:creationId xmlns:a16="http://schemas.microsoft.com/office/drawing/2014/main" id="{75B7BC06-5D2B-7B6D-B57D-1DC79286F2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1673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56" name="Rectangle 855">
                <a:extLst>
                  <a:ext uri="{FF2B5EF4-FFF2-40B4-BE49-F238E27FC236}">
                    <a16:creationId xmlns:a16="http://schemas.microsoft.com/office/drawing/2014/main" id="{2A14FA85-B7EE-6AA2-F409-03264CE425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541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57" name="Rectangle 856">
                <a:extLst>
                  <a:ext uri="{FF2B5EF4-FFF2-40B4-BE49-F238E27FC236}">
                    <a16:creationId xmlns:a16="http://schemas.microsoft.com/office/drawing/2014/main" id="{11397837-E793-083B-D946-E916C9466F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9409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58" name="Rectangle 857">
                <a:extLst>
                  <a:ext uri="{FF2B5EF4-FFF2-40B4-BE49-F238E27FC236}">
                    <a16:creationId xmlns:a16="http://schemas.microsoft.com/office/drawing/2014/main" id="{F8E72B44-D2B9-BF02-4FF5-22F8BBCEB9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396952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59" name="Rectangle 858">
                <a:extLst>
                  <a:ext uri="{FF2B5EF4-FFF2-40B4-BE49-F238E27FC236}">
                    <a16:creationId xmlns:a16="http://schemas.microsoft.com/office/drawing/2014/main" id="{9AF38943-56CB-5459-7DDC-253C50B49C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42227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60" name="Rectangle 859">
                <a:extLst>
                  <a:ext uri="{FF2B5EF4-FFF2-40B4-BE49-F238E27FC236}">
                    <a16:creationId xmlns:a16="http://schemas.microsoft.com/office/drawing/2014/main" id="{80920C00-05C8-7C15-7497-8327E8273C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80908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61" name="Rectangle 860">
                <a:extLst>
                  <a:ext uri="{FF2B5EF4-FFF2-40B4-BE49-F238E27FC236}">
                    <a16:creationId xmlns:a16="http://schemas.microsoft.com/office/drawing/2014/main" id="{4209A825-BB3F-1BCB-E9F2-3D38A8CDC3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19589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62" name="Rectangle 861">
                <a:extLst>
                  <a:ext uri="{FF2B5EF4-FFF2-40B4-BE49-F238E27FC236}">
                    <a16:creationId xmlns:a16="http://schemas.microsoft.com/office/drawing/2014/main" id="{B39C024B-0796-EDAD-ACA6-464F831439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25827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63" name="Rectangle 862">
                <a:extLst>
                  <a:ext uri="{FF2B5EF4-FFF2-40B4-BE49-F238E27FC236}">
                    <a16:creationId xmlns:a16="http://schemas.microsoft.com/office/drawing/2014/main" id="{962185EF-C21E-D1C8-AFF9-A88F58695A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87502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64" name="Rectangle 863">
                <a:extLst>
                  <a:ext uri="{FF2B5EF4-FFF2-40B4-BE49-F238E27FC236}">
                    <a16:creationId xmlns:a16="http://schemas.microsoft.com/office/drawing/2014/main" id="{590E9D62-199B-59A0-5D2A-920DE3F930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2618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65" name="Rectangle 864">
                <a:extLst>
                  <a:ext uri="{FF2B5EF4-FFF2-40B4-BE49-F238E27FC236}">
                    <a16:creationId xmlns:a16="http://schemas.microsoft.com/office/drawing/2014/main" id="{BEF34B9C-FD66-DEEF-40D7-94742E73D2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6486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66" name="Rectangle 865">
                <a:extLst>
                  <a:ext uri="{FF2B5EF4-FFF2-40B4-BE49-F238E27FC236}">
                    <a16:creationId xmlns:a16="http://schemas.microsoft.com/office/drawing/2014/main" id="{685D4B8D-3DBE-306B-D9E9-2A8DBB898D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0354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67" name="Rectangle 866">
                <a:extLst>
                  <a:ext uri="{FF2B5EF4-FFF2-40B4-BE49-F238E27FC236}">
                    <a16:creationId xmlns:a16="http://schemas.microsoft.com/office/drawing/2014/main" id="{B46CDBE2-5BE0-2B73-B44E-61DB9AFA38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32777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68" name="Rectangle 867">
                <a:extLst>
                  <a:ext uri="{FF2B5EF4-FFF2-40B4-BE49-F238E27FC236}">
                    <a16:creationId xmlns:a16="http://schemas.microsoft.com/office/drawing/2014/main" id="{F50B518F-5CBA-5364-C816-22A493615A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71458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69" name="Rectangle 868">
                <a:extLst>
                  <a:ext uri="{FF2B5EF4-FFF2-40B4-BE49-F238E27FC236}">
                    <a16:creationId xmlns:a16="http://schemas.microsoft.com/office/drawing/2014/main" id="{940409D5-9A27-D76F-75E2-17E5E71C8E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10139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70" name="Rectangle 869">
                <a:extLst>
                  <a:ext uri="{FF2B5EF4-FFF2-40B4-BE49-F238E27FC236}">
                    <a16:creationId xmlns:a16="http://schemas.microsoft.com/office/drawing/2014/main" id="{F6235D01-9489-FFA3-DF3F-D5CE287047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4882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71" name="Rectangle 870">
                <a:extLst>
                  <a:ext uri="{FF2B5EF4-FFF2-40B4-BE49-F238E27FC236}">
                    <a16:creationId xmlns:a16="http://schemas.microsoft.com/office/drawing/2014/main" id="{14D5CF7D-2AE5-2544-F537-98EC87C81D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2008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72" name="Rectangle 871">
                <a:extLst>
                  <a:ext uri="{FF2B5EF4-FFF2-40B4-BE49-F238E27FC236}">
                    <a16:creationId xmlns:a16="http://schemas.microsoft.com/office/drawing/2014/main" id="{FF3A1BC5-B340-9CCC-F989-9DE0FFB682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00689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73" name="Rectangle 872">
                <a:extLst>
                  <a:ext uri="{FF2B5EF4-FFF2-40B4-BE49-F238E27FC236}">
                    <a16:creationId xmlns:a16="http://schemas.microsoft.com/office/drawing/2014/main" id="{6C199260-6C94-0116-D249-8794E2B19D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39371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74" name="Rectangle 873">
                <a:extLst>
                  <a:ext uri="{FF2B5EF4-FFF2-40B4-BE49-F238E27FC236}">
                    <a16:creationId xmlns:a16="http://schemas.microsoft.com/office/drawing/2014/main" id="{4BB2D1FD-6A12-DEA9-41A5-4717FEE1BE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0728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75" name="Rectangle 874">
                <a:extLst>
                  <a:ext uri="{FF2B5EF4-FFF2-40B4-BE49-F238E27FC236}">
                    <a16:creationId xmlns:a16="http://schemas.microsoft.com/office/drawing/2014/main" id="{98F0E7B6-0816-A3BD-C3F1-5C9DE1BD7C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4596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76" name="Rectangle 875">
                <a:extLst>
                  <a:ext uri="{FF2B5EF4-FFF2-40B4-BE49-F238E27FC236}">
                    <a16:creationId xmlns:a16="http://schemas.microsoft.com/office/drawing/2014/main" id="{B5F77413-A6D0-A504-069E-4C6F4427EB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8464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77" name="Rectangle 876">
                <a:extLst>
                  <a:ext uri="{FF2B5EF4-FFF2-40B4-BE49-F238E27FC236}">
                    <a16:creationId xmlns:a16="http://schemas.microsoft.com/office/drawing/2014/main" id="{77B847BA-2A58-C13C-396B-E62CE5FF1F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23327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/>
              </a:p>
            </p:txBody>
          </p:sp>
          <p:sp>
            <p:nvSpPr>
              <p:cNvPr id="878" name="Rectangle 877">
                <a:extLst>
                  <a:ext uri="{FF2B5EF4-FFF2-40B4-BE49-F238E27FC236}">
                    <a16:creationId xmlns:a16="http://schemas.microsoft.com/office/drawing/2014/main" id="{9A5806EA-C360-314E-6B30-AD7516185D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951676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79" name="Rectangle 878">
                <a:extLst>
                  <a:ext uri="{FF2B5EF4-FFF2-40B4-BE49-F238E27FC236}">
                    <a16:creationId xmlns:a16="http://schemas.microsoft.com/office/drawing/2014/main" id="{75B3B8D0-2A95-8CC4-F004-0D548E9883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35633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80" name="Rectangle 879">
                <a:extLst>
                  <a:ext uri="{FF2B5EF4-FFF2-40B4-BE49-F238E27FC236}">
                    <a16:creationId xmlns:a16="http://schemas.microsoft.com/office/drawing/2014/main" id="{7D078122-0962-106C-97B8-84763E1150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74314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  <p:sp>
            <p:nvSpPr>
              <p:cNvPr id="881" name="Rectangle 880">
                <a:extLst>
                  <a:ext uri="{FF2B5EF4-FFF2-40B4-BE49-F238E27FC236}">
                    <a16:creationId xmlns:a16="http://schemas.microsoft.com/office/drawing/2014/main" id="{E8ABFBB0-9F17-DC51-20B4-1342C56D75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2995" y="1900568"/>
                <a:ext cx="69341" cy="69341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/>
              </a:p>
            </p:txBody>
          </p:sp>
        </p:grpSp>
        <p:sp>
          <p:nvSpPr>
            <p:cNvPr id="785" name="TextBox 784">
              <a:extLst>
                <a:ext uri="{FF2B5EF4-FFF2-40B4-BE49-F238E27FC236}">
                  <a16:creationId xmlns:a16="http://schemas.microsoft.com/office/drawing/2014/main" id="{7F13C34D-4FB3-BC9A-B13F-51CFE993D4E7}"/>
                </a:ext>
              </a:extLst>
            </p:cNvPr>
            <p:cNvSpPr txBox="1"/>
            <p:nvPr/>
          </p:nvSpPr>
          <p:spPr>
            <a:xfrm>
              <a:off x="1557333" y="4464511"/>
              <a:ext cx="9258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High-resolution 86x1 virtual array emulated using 9 TX antennas</a:t>
              </a:r>
            </a:p>
          </p:txBody>
        </p:sp>
      </p:grpSp>
      <p:grpSp>
        <p:nvGrpSpPr>
          <p:cNvPr id="888" name="Group 887">
            <a:extLst>
              <a:ext uri="{FF2B5EF4-FFF2-40B4-BE49-F238E27FC236}">
                <a16:creationId xmlns:a16="http://schemas.microsoft.com/office/drawing/2014/main" id="{E2A26EDE-210D-8F08-1168-F1CC65B8B633}"/>
              </a:ext>
            </a:extLst>
          </p:cNvPr>
          <p:cNvGrpSpPr/>
          <p:nvPr/>
        </p:nvGrpSpPr>
        <p:grpSpPr>
          <a:xfrm>
            <a:off x="254306" y="3054559"/>
            <a:ext cx="11861936" cy="69342"/>
            <a:chOff x="162259" y="2365822"/>
            <a:chExt cx="11861936" cy="693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A377CF-403A-B5A0-7EE8-58012E4555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2259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25B7C67-4DFC-3430-5559-DBF744D612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0940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B4DB78E-23A3-ABEA-27BF-DDFC64E76D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9621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8A1F9F-3ECB-9F38-7060-BD8AD525F9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303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402FC8-5692-1AB3-49BC-739B24518E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7753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5B1624-D7EB-6D17-AB88-8F5700D7B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6434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7DD10D2-7C25-0312-D0D1-C6CB15A76D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5115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E96A14-FD3A-1B1D-C74F-8CB647BFD6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3796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E70C7E5-C8FB-C5D9-C0F5-603A4E74D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6321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CD96C-EE0F-49B4-C7CB-9DF612EEBE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003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35C4A4-EA87-E8E5-3FCD-02BB13ABCE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3684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B98942-46F0-4C11-8D5A-5E4A51EC01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2365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2CF4B97-AD18-9C41-BF93-66B3954CB3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1596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3C1C5D-2967-3A12-A2B5-1E29C14C0A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0278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C33444-1E7D-BD02-9A15-C1E790CA62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8959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D8C98FA-FB85-E0AD-C240-BDBE51C0ED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7640" y="2365823"/>
              <a:ext cx="69341" cy="69341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D81A38-E6CF-48F5-3AC3-5EE7672B0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6871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1E031F4-E3C1-588C-51B1-CDC7D4D552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5553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7080B6F-10CD-4F28-D25D-4ABFD0E08D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4234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06EC379-D1E6-6FCA-4FC8-0BC77C36CF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2915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5543304-915F-F46D-669D-6E878F3A0B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2146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031DB7D-CE4F-14A1-CCAF-C0EADFD5F1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0828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C1FB1F-C5E9-8984-2B8F-9B54519C73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509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DD0247F-DF86-947F-F418-A3DDFF7BA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8190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00ECCB4-39C5-DA41-A351-7242EC598F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7421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63C4A71-1771-5BF5-9CDE-EAE810FB1F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103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959E349-9716-7133-E8FD-450A59E8E5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784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53A4E9D-C04A-69D7-2B33-A6298B92B5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3465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267008A-CECD-6BB6-9107-49F48AD7D9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696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FB88D3A-8457-E627-5BDB-DF796855A9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1378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C11C15F-5AC7-2221-63DD-F079C78973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0059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91F08E1-A682-BBC5-8591-9A4E8034A0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8740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BD0032A-4971-389F-2D26-3DEADC2911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653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066F6E2-CBAE-F189-AF6F-21E48A98CA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5334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2EAE180-6558-9833-61AB-8F56D2EA12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4015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F5CA095-BD7A-0BD1-E707-FD9FC7C82C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1928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A2376C5-185E-C20B-59A9-1EA13DC2AE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609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A5EF06E-3270-B05B-6084-029F6423E3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9290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AEFAB93-0AB6-3CF1-5CF6-03F8588CF0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971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6A2DDF5-1A24-487F-FE54-9CE7A3CF0C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7203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54CCCC5-832C-42B8-2054-14ACC4CAB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5884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95E7173-8F0F-9777-E751-9365BFDC68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4565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3D4DC0-BC32-DA62-26EB-2ECE8332A0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246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F7FC264-8204-D35E-692C-1040DFD4D4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2478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00C13C1-645F-BE36-2C30-DC701B6A4C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1159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4DB9E76-05ED-97A1-1E21-CD6426D162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840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698D6F0-1715-DE96-B188-F26E1D6607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21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BB2CBDD-34AE-0D07-3D16-AF9308222A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1709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B476ADC-CBEC-AD0A-0504-75E9339B70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10390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0B30CAC-D8E5-B8C0-69BD-A310D1870F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9071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CE4C837-887E-E223-2C7E-66308CAC68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6984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8C06635-443C-F3FB-7D22-62A0B1BD24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5665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97F17A5-916B-2193-2E4A-9E5ECE8800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4346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F58C8B4-8E9A-4B6B-0D9D-2FEED59377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3028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BF8C09CE-B373-A542-31EF-8BBC82F3D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8077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:a16="http://schemas.microsoft.com/office/drawing/2014/main" id="{AC587A19-8E10-3791-93C6-24072C1C91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6758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id="{3E9AF48F-7349-26F9-22C5-C0A6722C01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5439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id="{B64439E3-5AF8-9E16-54C9-0D73D29EB9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4670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id="{0555651F-3481-0197-3ABB-4118D40860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3352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id="{D22FC1BD-1219-9600-450D-B89F15AA2E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2033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2" name="Rectangle 641">
              <a:extLst>
                <a:ext uri="{FF2B5EF4-FFF2-40B4-BE49-F238E27FC236}">
                  <a16:creationId xmlns:a16="http://schemas.microsoft.com/office/drawing/2014/main" id="{79B13018-7527-9D51-2ECD-D5E910F64C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0714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id="{CA837A5B-FBC1-91F1-554C-1ACBBBB9F3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49946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id="{F27AA916-DE71-5B61-A6C6-29880DC72F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8627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id="{AF4F2AF6-0479-19C9-340C-805A4D5A76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7308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7856529C-6E79-6937-E989-152098FA5E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5989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id="{97A1767B-F162-E48D-1E48-D031F13F46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4671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id="{BBE60801-07A9-DC40-750B-84AA6F5610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3352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49" name="Rectangle 648">
              <a:extLst>
                <a:ext uri="{FF2B5EF4-FFF2-40B4-BE49-F238E27FC236}">
                  <a16:creationId xmlns:a16="http://schemas.microsoft.com/office/drawing/2014/main" id="{D2B8EADD-E3F8-A43C-15D8-83D4C132DA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2034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id="{46F2CFFA-8095-88CD-108C-1E1AFD3966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0715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id="{0786D807-9864-7993-BF84-45C491600D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9946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id="{EBF7A2EB-5EF1-FB9C-E995-8E57996BC2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8627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id="{2B3F25C6-229B-00D4-8C51-BA8E7521F7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7309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id="{4C60E150-91D2-3641-84E3-445D9BDA05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5990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774595B5-6AD6-B7D4-6A8F-9908BFAA19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5221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id="{F0022F6D-273F-5224-2408-3CA9A286A8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3902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id="{5333550A-7B19-8499-90E1-1DBEB7BDCD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2584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id="{7D438BF4-42EE-AFA9-EA1D-E7D9009927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1265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id="{0B060206-06E0-8204-64B3-95E737E59B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79396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27627A00-3C68-22CE-911D-CD65C41AE9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8077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:a16="http://schemas.microsoft.com/office/drawing/2014/main" id="{0EA05459-4651-9B3B-6176-27E40E53A9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56759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id="{53ADA564-1617-A775-BEB7-BA7D5914D8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5440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id="{01923D96-AE31-3774-4115-135E237D69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8810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id="{5DBD860A-4036-7598-C61D-81D8E0A128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7491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:a16="http://schemas.microsoft.com/office/drawing/2014/main" id="{3545D9E6-0720-E061-F3B9-6E78023A51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16173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:a16="http://schemas.microsoft.com/office/drawing/2014/main" id="{AE1E258D-F3B5-D51D-D3D2-16925250F1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54854" y="2365823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359B90-FF86-6417-2436-180054B19A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4707" y="2365822"/>
              <a:ext cx="69341" cy="69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</p:grpSp>
      <p:cxnSp>
        <p:nvCxnSpPr>
          <p:cNvPr id="899" name="Straight Arrow Connector 898">
            <a:extLst>
              <a:ext uri="{FF2B5EF4-FFF2-40B4-BE49-F238E27FC236}">
                <a16:creationId xmlns:a16="http://schemas.microsoft.com/office/drawing/2014/main" id="{B86D8302-1183-A63E-5B3C-830D90B92C1E}"/>
              </a:ext>
            </a:extLst>
          </p:cNvPr>
          <p:cNvCxnSpPr/>
          <p:nvPr/>
        </p:nvCxnSpPr>
        <p:spPr>
          <a:xfrm>
            <a:off x="150471" y="2874821"/>
            <a:ext cx="0" cy="30094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0" name="TextBox 899">
            <a:extLst>
              <a:ext uri="{FF2B5EF4-FFF2-40B4-BE49-F238E27FC236}">
                <a16:creationId xmlns:a16="http://schemas.microsoft.com/office/drawing/2014/main" id="{83D32D17-5617-B43F-C8D2-2EAFC706DDEB}"/>
              </a:ext>
            </a:extLst>
          </p:cNvPr>
          <p:cNvSpPr txBox="1"/>
          <p:nvPr/>
        </p:nvSpPr>
        <p:spPr>
          <a:xfrm>
            <a:off x="164758" y="5502201"/>
            <a:ext cx="2791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Transmission time (kT)</a:t>
            </a:r>
          </a:p>
        </p:txBody>
      </p:sp>
      <p:cxnSp>
        <p:nvCxnSpPr>
          <p:cNvPr id="902" name="Straight Connector 901">
            <a:extLst>
              <a:ext uri="{FF2B5EF4-FFF2-40B4-BE49-F238E27FC236}">
                <a16:creationId xmlns:a16="http://schemas.microsoft.com/office/drawing/2014/main" id="{B1D8A4A5-967E-58F8-520D-426A184DBA16}"/>
              </a:ext>
            </a:extLst>
          </p:cNvPr>
          <p:cNvCxnSpPr>
            <a:cxnSpLocks/>
          </p:cNvCxnSpPr>
          <p:nvPr/>
        </p:nvCxnSpPr>
        <p:spPr>
          <a:xfrm>
            <a:off x="169133" y="3233690"/>
            <a:ext cx="1194507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3" name="Straight Arrow Connector 902">
            <a:extLst>
              <a:ext uri="{FF2B5EF4-FFF2-40B4-BE49-F238E27FC236}">
                <a16:creationId xmlns:a16="http://schemas.microsoft.com/office/drawing/2014/main" id="{76B399D1-7AC2-F705-46EB-164402BF48C2}"/>
              </a:ext>
            </a:extLst>
          </p:cNvPr>
          <p:cNvCxnSpPr>
            <a:cxnSpLocks/>
          </p:cNvCxnSpPr>
          <p:nvPr/>
        </p:nvCxnSpPr>
        <p:spPr>
          <a:xfrm>
            <a:off x="150470" y="2874821"/>
            <a:ext cx="1194507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7" name="TextBox 906">
            <a:extLst>
              <a:ext uri="{FF2B5EF4-FFF2-40B4-BE49-F238E27FC236}">
                <a16:creationId xmlns:a16="http://schemas.microsoft.com/office/drawing/2014/main" id="{77E57369-9A16-0C9A-CC1B-54329C458139}"/>
              </a:ext>
            </a:extLst>
          </p:cNvPr>
          <p:cNvSpPr txBox="1"/>
          <p:nvPr/>
        </p:nvSpPr>
        <p:spPr>
          <a:xfrm>
            <a:off x="7986443" y="2452618"/>
            <a:ext cx="4089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Azimuth Position (Virtual Antenna)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3BF2C1A-06D1-0BE4-898F-35D68184BDBE}"/>
              </a:ext>
            </a:extLst>
          </p:cNvPr>
          <p:cNvCxnSpPr>
            <a:cxnSpLocks/>
          </p:cNvCxnSpPr>
          <p:nvPr/>
        </p:nvCxnSpPr>
        <p:spPr>
          <a:xfrm>
            <a:off x="169133" y="3522609"/>
            <a:ext cx="1194507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3F8E3D-4DB2-24EE-2C6E-0E8277409DC1}"/>
              </a:ext>
            </a:extLst>
          </p:cNvPr>
          <p:cNvCxnSpPr>
            <a:cxnSpLocks/>
          </p:cNvCxnSpPr>
          <p:nvPr/>
        </p:nvCxnSpPr>
        <p:spPr>
          <a:xfrm>
            <a:off x="169133" y="3811528"/>
            <a:ext cx="1194507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3" name="Straight Connector 782">
            <a:extLst>
              <a:ext uri="{FF2B5EF4-FFF2-40B4-BE49-F238E27FC236}">
                <a16:creationId xmlns:a16="http://schemas.microsoft.com/office/drawing/2014/main" id="{E2E13C17-A332-2572-A391-3B12AD24A215}"/>
              </a:ext>
            </a:extLst>
          </p:cNvPr>
          <p:cNvCxnSpPr>
            <a:cxnSpLocks/>
          </p:cNvCxnSpPr>
          <p:nvPr/>
        </p:nvCxnSpPr>
        <p:spPr>
          <a:xfrm>
            <a:off x="169133" y="4100447"/>
            <a:ext cx="1194507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6" name="Straight Connector 785">
            <a:extLst>
              <a:ext uri="{FF2B5EF4-FFF2-40B4-BE49-F238E27FC236}">
                <a16:creationId xmlns:a16="http://schemas.microsoft.com/office/drawing/2014/main" id="{CE6B2637-46FB-078C-6F96-C56BE231E249}"/>
              </a:ext>
            </a:extLst>
          </p:cNvPr>
          <p:cNvCxnSpPr>
            <a:cxnSpLocks/>
          </p:cNvCxnSpPr>
          <p:nvPr/>
        </p:nvCxnSpPr>
        <p:spPr>
          <a:xfrm>
            <a:off x="169133" y="4389366"/>
            <a:ext cx="1194507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7" name="Straight Connector 786">
            <a:extLst>
              <a:ext uri="{FF2B5EF4-FFF2-40B4-BE49-F238E27FC236}">
                <a16:creationId xmlns:a16="http://schemas.microsoft.com/office/drawing/2014/main" id="{7A1346A1-0A4A-586D-6626-4A577323EEC0}"/>
              </a:ext>
            </a:extLst>
          </p:cNvPr>
          <p:cNvCxnSpPr>
            <a:cxnSpLocks/>
          </p:cNvCxnSpPr>
          <p:nvPr/>
        </p:nvCxnSpPr>
        <p:spPr>
          <a:xfrm>
            <a:off x="169133" y="4678285"/>
            <a:ext cx="1194507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6" name="Straight Connector 885">
            <a:extLst>
              <a:ext uri="{FF2B5EF4-FFF2-40B4-BE49-F238E27FC236}">
                <a16:creationId xmlns:a16="http://schemas.microsoft.com/office/drawing/2014/main" id="{442AD98F-C489-9446-0752-BB03D808F8AF}"/>
              </a:ext>
            </a:extLst>
          </p:cNvPr>
          <p:cNvCxnSpPr>
            <a:cxnSpLocks/>
          </p:cNvCxnSpPr>
          <p:nvPr/>
        </p:nvCxnSpPr>
        <p:spPr>
          <a:xfrm>
            <a:off x="169133" y="4967204"/>
            <a:ext cx="1194507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7" name="Straight Connector 886">
            <a:extLst>
              <a:ext uri="{FF2B5EF4-FFF2-40B4-BE49-F238E27FC236}">
                <a16:creationId xmlns:a16="http://schemas.microsoft.com/office/drawing/2014/main" id="{C0A67AB6-0B81-B8A2-18AC-1AC1C0F4B831}"/>
              </a:ext>
            </a:extLst>
          </p:cNvPr>
          <p:cNvCxnSpPr>
            <a:cxnSpLocks/>
          </p:cNvCxnSpPr>
          <p:nvPr/>
        </p:nvCxnSpPr>
        <p:spPr>
          <a:xfrm>
            <a:off x="169133" y="5256123"/>
            <a:ext cx="1194507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F737C4F-B3DF-BCA6-6191-E4D81BF7834A}"/>
              </a:ext>
            </a:extLst>
          </p:cNvPr>
          <p:cNvSpPr>
            <a:spLocks noChangeAspect="1"/>
          </p:cNvSpPr>
          <p:nvPr/>
        </p:nvSpPr>
        <p:spPr>
          <a:xfrm>
            <a:off x="3872320" y="1427922"/>
            <a:ext cx="85233" cy="85233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898" name="Rectangle 897">
            <a:extLst>
              <a:ext uri="{FF2B5EF4-FFF2-40B4-BE49-F238E27FC236}">
                <a16:creationId xmlns:a16="http://schemas.microsoft.com/office/drawing/2014/main" id="{5FEF56AC-72F0-119B-ED9B-E0B885133E2E}"/>
              </a:ext>
            </a:extLst>
          </p:cNvPr>
          <p:cNvSpPr>
            <a:spLocks noChangeAspect="1"/>
          </p:cNvSpPr>
          <p:nvPr/>
        </p:nvSpPr>
        <p:spPr>
          <a:xfrm>
            <a:off x="4554188" y="1427922"/>
            <a:ext cx="85233" cy="85233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05" name="Rectangle 904">
            <a:extLst>
              <a:ext uri="{FF2B5EF4-FFF2-40B4-BE49-F238E27FC236}">
                <a16:creationId xmlns:a16="http://schemas.microsoft.com/office/drawing/2014/main" id="{11A8D080-E3E6-45C0-26DC-50278DA86980}"/>
              </a:ext>
            </a:extLst>
          </p:cNvPr>
          <p:cNvSpPr>
            <a:spLocks noChangeAspect="1"/>
          </p:cNvSpPr>
          <p:nvPr/>
        </p:nvSpPr>
        <p:spPr>
          <a:xfrm>
            <a:off x="5236055" y="1427922"/>
            <a:ext cx="85233" cy="85233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06" name="Rectangle 905">
            <a:extLst>
              <a:ext uri="{FF2B5EF4-FFF2-40B4-BE49-F238E27FC236}">
                <a16:creationId xmlns:a16="http://schemas.microsoft.com/office/drawing/2014/main" id="{DB779150-4413-2B59-388F-5839C28CF575}"/>
              </a:ext>
            </a:extLst>
          </p:cNvPr>
          <p:cNvSpPr>
            <a:spLocks noChangeAspect="1"/>
          </p:cNvSpPr>
          <p:nvPr/>
        </p:nvSpPr>
        <p:spPr>
          <a:xfrm>
            <a:off x="5917923" y="1427922"/>
            <a:ext cx="85233" cy="85233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08" name="Rectangle 907">
            <a:extLst>
              <a:ext uri="{FF2B5EF4-FFF2-40B4-BE49-F238E27FC236}">
                <a16:creationId xmlns:a16="http://schemas.microsoft.com/office/drawing/2014/main" id="{633D790D-A64A-5523-B28D-79E8C1A50B81}"/>
              </a:ext>
            </a:extLst>
          </p:cNvPr>
          <p:cNvSpPr>
            <a:spLocks noChangeAspect="1"/>
          </p:cNvSpPr>
          <p:nvPr/>
        </p:nvSpPr>
        <p:spPr>
          <a:xfrm>
            <a:off x="6599791" y="1427922"/>
            <a:ext cx="85233" cy="85233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09" name="Rectangle 908">
            <a:extLst>
              <a:ext uri="{FF2B5EF4-FFF2-40B4-BE49-F238E27FC236}">
                <a16:creationId xmlns:a16="http://schemas.microsoft.com/office/drawing/2014/main" id="{39F88EC5-FF2C-4647-73B9-2DE0EDC18373}"/>
              </a:ext>
            </a:extLst>
          </p:cNvPr>
          <p:cNvSpPr>
            <a:spLocks noChangeAspect="1"/>
          </p:cNvSpPr>
          <p:nvPr/>
        </p:nvSpPr>
        <p:spPr>
          <a:xfrm>
            <a:off x="7281658" y="1427922"/>
            <a:ext cx="85233" cy="85233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10" name="Rectangle 909">
            <a:extLst>
              <a:ext uri="{FF2B5EF4-FFF2-40B4-BE49-F238E27FC236}">
                <a16:creationId xmlns:a16="http://schemas.microsoft.com/office/drawing/2014/main" id="{93734B1B-B5F9-61B7-F820-3599C2951B0D}"/>
              </a:ext>
            </a:extLst>
          </p:cNvPr>
          <p:cNvSpPr>
            <a:spLocks noChangeAspect="1"/>
          </p:cNvSpPr>
          <p:nvPr/>
        </p:nvSpPr>
        <p:spPr>
          <a:xfrm>
            <a:off x="7963526" y="1427922"/>
            <a:ext cx="85233" cy="85233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11" name="Rectangle 910">
            <a:extLst>
              <a:ext uri="{FF2B5EF4-FFF2-40B4-BE49-F238E27FC236}">
                <a16:creationId xmlns:a16="http://schemas.microsoft.com/office/drawing/2014/main" id="{0A532136-A2DD-55E8-BC5F-5EA38FB6B93C}"/>
              </a:ext>
            </a:extLst>
          </p:cNvPr>
          <p:cNvSpPr>
            <a:spLocks noChangeAspect="1"/>
          </p:cNvSpPr>
          <p:nvPr/>
        </p:nvSpPr>
        <p:spPr>
          <a:xfrm>
            <a:off x="8645394" y="1427922"/>
            <a:ext cx="85233" cy="85233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12" name="Rectangle 911">
            <a:extLst>
              <a:ext uri="{FF2B5EF4-FFF2-40B4-BE49-F238E27FC236}">
                <a16:creationId xmlns:a16="http://schemas.microsoft.com/office/drawing/2014/main" id="{9FA5A85E-D4E7-39D5-2BA3-56262AB9E178}"/>
              </a:ext>
            </a:extLst>
          </p:cNvPr>
          <p:cNvSpPr>
            <a:spLocks noChangeAspect="1"/>
          </p:cNvSpPr>
          <p:nvPr/>
        </p:nvSpPr>
        <p:spPr>
          <a:xfrm>
            <a:off x="9327262" y="1427922"/>
            <a:ext cx="85233" cy="85233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13" name="Rectangle 912">
            <a:extLst>
              <a:ext uri="{FF2B5EF4-FFF2-40B4-BE49-F238E27FC236}">
                <a16:creationId xmlns:a16="http://schemas.microsoft.com/office/drawing/2014/main" id="{9B02407D-91E5-890B-7388-3CF0770BC090}"/>
              </a:ext>
            </a:extLst>
          </p:cNvPr>
          <p:cNvSpPr>
            <a:spLocks noChangeAspect="1"/>
          </p:cNvSpPr>
          <p:nvPr/>
        </p:nvSpPr>
        <p:spPr>
          <a:xfrm>
            <a:off x="4042787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4" name="Rectangle 913">
            <a:extLst>
              <a:ext uri="{FF2B5EF4-FFF2-40B4-BE49-F238E27FC236}">
                <a16:creationId xmlns:a16="http://schemas.microsoft.com/office/drawing/2014/main" id="{87D47F1D-7A72-CFA1-4C0B-D1C2B157FD23}"/>
              </a:ext>
            </a:extLst>
          </p:cNvPr>
          <p:cNvSpPr>
            <a:spLocks noChangeAspect="1"/>
          </p:cNvSpPr>
          <p:nvPr/>
        </p:nvSpPr>
        <p:spPr>
          <a:xfrm>
            <a:off x="4213254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5" name="Rectangle 914">
            <a:extLst>
              <a:ext uri="{FF2B5EF4-FFF2-40B4-BE49-F238E27FC236}">
                <a16:creationId xmlns:a16="http://schemas.microsoft.com/office/drawing/2014/main" id="{EEC20E81-DCAB-DA57-907E-9BB2E2773488}"/>
              </a:ext>
            </a:extLst>
          </p:cNvPr>
          <p:cNvSpPr>
            <a:spLocks noChangeAspect="1"/>
          </p:cNvSpPr>
          <p:nvPr/>
        </p:nvSpPr>
        <p:spPr>
          <a:xfrm>
            <a:off x="4383721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6" name="Rectangle 915">
            <a:extLst>
              <a:ext uri="{FF2B5EF4-FFF2-40B4-BE49-F238E27FC236}">
                <a16:creationId xmlns:a16="http://schemas.microsoft.com/office/drawing/2014/main" id="{B6237951-6872-BE92-A6BB-B24CA66259F5}"/>
              </a:ext>
            </a:extLst>
          </p:cNvPr>
          <p:cNvSpPr>
            <a:spLocks noChangeAspect="1"/>
          </p:cNvSpPr>
          <p:nvPr/>
        </p:nvSpPr>
        <p:spPr>
          <a:xfrm>
            <a:off x="4724655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7" name="Rectangle 916">
            <a:extLst>
              <a:ext uri="{FF2B5EF4-FFF2-40B4-BE49-F238E27FC236}">
                <a16:creationId xmlns:a16="http://schemas.microsoft.com/office/drawing/2014/main" id="{D19C636E-4915-B4A7-56DD-023C9A8CFEE8}"/>
              </a:ext>
            </a:extLst>
          </p:cNvPr>
          <p:cNvSpPr>
            <a:spLocks noChangeAspect="1"/>
          </p:cNvSpPr>
          <p:nvPr/>
        </p:nvSpPr>
        <p:spPr>
          <a:xfrm>
            <a:off x="4895122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8" name="Rectangle 917">
            <a:extLst>
              <a:ext uri="{FF2B5EF4-FFF2-40B4-BE49-F238E27FC236}">
                <a16:creationId xmlns:a16="http://schemas.microsoft.com/office/drawing/2014/main" id="{84808027-5BA0-60ED-DF2B-4D41BFE7C8EA}"/>
              </a:ext>
            </a:extLst>
          </p:cNvPr>
          <p:cNvSpPr>
            <a:spLocks noChangeAspect="1"/>
          </p:cNvSpPr>
          <p:nvPr/>
        </p:nvSpPr>
        <p:spPr>
          <a:xfrm>
            <a:off x="5065588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9" name="Rectangle 918">
            <a:extLst>
              <a:ext uri="{FF2B5EF4-FFF2-40B4-BE49-F238E27FC236}">
                <a16:creationId xmlns:a16="http://schemas.microsoft.com/office/drawing/2014/main" id="{7A0471A8-AC4F-A871-65C5-1B39DE6BC365}"/>
              </a:ext>
            </a:extLst>
          </p:cNvPr>
          <p:cNvSpPr>
            <a:spLocks noChangeAspect="1"/>
          </p:cNvSpPr>
          <p:nvPr/>
        </p:nvSpPr>
        <p:spPr>
          <a:xfrm>
            <a:off x="5406522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0" name="Rectangle 919">
            <a:extLst>
              <a:ext uri="{FF2B5EF4-FFF2-40B4-BE49-F238E27FC236}">
                <a16:creationId xmlns:a16="http://schemas.microsoft.com/office/drawing/2014/main" id="{CBFC6D6C-4250-CB86-F18D-C172ACF668AB}"/>
              </a:ext>
            </a:extLst>
          </p:cNvPr>
          <p:cNvSpPr>
            <a:spLocks noChangeAspect="1"/>
          </p:cNvSpPr>
          <p:nvPr/>
        </p:nvSpPr>
        <p:spPr>
          <a:xfrm>
            <a:off x="5576989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1" name="Rectangle 920">
            <a:extLst>
              <a:ext uri="{FF2B5EF4-FFF2-40B4-BE49-F238E27FC236}">
                <a16:creationId xmlns:a16="http://schemas.microsoft.com/office/drawing/2014/main" id="{B4B0F115-F818-0FF2-3BD5-8B0551A4A572}"/>
              </a:ext>
            </a:extLst>
          </p:cNvPr>
          <p:cNvSpPr>
            <a:spLocks noChangeAspect="1"/>
          </p:cNvSpPr>
          <p:nvPr/>
        </p:nvSpPr>
        <p:spPr>
          <a:xfrm>
            <a:off x="5747456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2" name="Rectangle 921">
            <a:extLst>
              <a:ext uri="{FF2B5EF4-FFF2-40B4-BE49-F238E27FC236}">
                <a16:creationId xmlns:a16="http://schemas.microsoft.com/office/drawing/2014/main" id="{5553C28A-F12E-EAE4-31D6-50C48DA7C980}"/>
              </a:ext>
            </a:extLst>
          </p:cNvPr>
          <p:cNvSpPr>
            <a:spLocks noChangeAspect="1"/>
          </p:cNvSpPr>
          <p:nvPr/>
        </p:nvSpPr>
        <p:spPr>
          <a:xfrm>
            <a:off x="6088390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3" name="Rectangle 922">
            <a:extLst>
              <a:ext uri="{FF2B5EF4-FFF2-40B4-BE49-F238E27FC236}">
                <a16:creationId xmlns:a16="http://schemas.microsoft.com/office/drawing/2014/main" id="{716C3C9A-F098-7EC3-19FE-C6C40851B90E}"/>
              </a:ext>
            </a:extLst>
          </p:cNvPr>
          <p:cNvSpPr>
            <a:spLocks noChangeAspect="1"/>
          </p:cNvSpPr>
          <p:nvPr/>
        </p:nvSpPr>
        <p:spPr>
          <a:xfrm>
            <a:off x="6258857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4" name="Rectangle 923">
            <a:extLst>
              <a:ext uri="{FF2B5EF4-FFF2-40B4-BE49-F238E27FC236}">
                <a16:creationId xmlns:a16="http://schemas.microsoft.com/office/drawing/2014/main" id="{28223597-F9F3-45AB-11DB-DDDCCE290328}"/>
              </a:ext>
            </a:extLst>
          </p:cNvPr>
          <p:cNvSpPr>
            <a:spLocks noChangeAspect="1"/>
          </p:cNvSpPr>
          <p:nvPr/>
        </p:nvSpPr>
        <p:spPr>
          <a:xfrm>
            <a:off x="6429324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5" name="Rectangle 924">
            <a:extLst>
              <a:ext uri="{FF2B5EF4-FFF2-40B4-BE49-F238E27FC236}">
                <a16:creationId xmlns:a16="http://schemas.microsoft.com/office/drawing/2014/main" id="{059169AD-67AF-8200-6BC1-564A861655C4}"/>
              </a:ext>
            </a:extLst>
          </p:cNvPr>
          <p:cNvSpPr>
            <a:spLocks noChangeAspect="1"/>
          </p:cNvSpPr>
          <p:nvPr/>
        </p:nvSpPr>
        <p:spPr>
          <a:xfrm>
            <a:off x="6770258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6" name="Rectangle 925">
            <a:extLst>
              <a:ext uri="{FF2B5EF4-FFF2-40B4-BE49-F238E27FC236}">
                <a16:creationId xmlns:a16="http://schemas.microsoft.com/office/drawing/2014/main" id="{7FE059B1-765A-2E9A-7122-270F44162579}"/>
              </a:ext>
            </a:extLst>
          </p:cNvPr>
          <p:cNvSpPr>
            <a:spLocks noChangeAspect="1"/>
          </p:cNvSpPr>
          <p:nvPr/>
        </p:nvSpPr>
        <p:spPr>
          <a:xfrm>
            <a:off x="6940725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7" name="Rectangle 926">
            <a:extLst>
              <a:ext uri="{FF2B5EF4-FFF2-40B4-BE49-F238E27FC236}">
                <a16:creationId xmlns:a16="http://schemas.microsoft.com/office/drawing/2014/main" id="{AF1B39B4-314D-D84C-A91A-69F663CAFF5F}"/>
              </a:ext>
            </a:extLst>
          </p:cNvPr>
          <p:cNvSpPr>
            <a:spLocks noChangeAspect="1"/>
          </p:cNvSpPr>
          <p:nvPr/>
        </p:nvSpPr>
        <p:spPr>
          <a:xfrm>
            <a:off x="7111192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8" name="Rectangle 927">
            <a:extLst>
              <a:ext uri="{FF2B5EF4-FFF2-40B4-BE49-F238E27FC236}">
                <a16:creationId xmlns:a16="http://schemas.microsoft.com/office/drawing/2014/main" id="{0DFE5DCF-4347-1690-4CCA-0DF6F494D951}"/>
              </a:ext>
            </a:extLst>
          </p:cNvPr>
          <p:cNvSpPr>
            <a:spLocks noChangeAspect="1"/>
          </p:cNvSpPr>
          <p:nvPr/>
        </p:nvSpPr>
        <p:spPr>
          <a:xfrm>
            <a:off x="7452125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9" name="Rectangle 928">
            <a:extLst>
              <a:ext uri="{FF2B5EF4-FFF2-40B4-BE49-F238E27FC236}">
                <a16:creationId xmlns:a16="http://schemas.microsoft.com/office/drawing/2014/main" id="{8461FDE5-FABF-DA42-A193-CF83BD8CCD93}"/>
              </a:ext>
            </a:extLst>
          </p:cNvPr>
          <p:cNvSpPr>
            <a:spLocks noChangeAspect="1"/>
          </p:cNvSpPr>
          <p:nvPr/>
        </p:nvSpPr>
        <p:spPr>
          <a:xfrm>
            <a:off x="7622592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0" name="Rectangle 929">
            <a:extLst>
              <a:ext uri="{FF2B5EF4-FFF2-40B4-BE49-F238E27FC236}">
                <a16:creationId xmlns:a16="http://schemas.microsoft.com/office/drawing/2014/main" id="{5B51D7D4-9CD3-1FF6-93DD-C0685CE9B85B}"/>
              </a:ext>
            </a:extLst>
          </p:cNvPr>
          <p:cNvSpPr>
            <a:spLocks noChangeAspect="1"/>
          </p:cNvSpPr>
          <p:nvPr/>
        </p:nvSpPr>
        <p:spPr>
          <a:xfrm>
            <a:off x="7793059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1" name="Rectangle 930">
            <a:extLst>
              <a:ext uri="{FF2B5EF4-FFF2-40B4-BE49-F238E27FC236}">
                <a16:creationId xmlns:a16="http://schemas.microsoft.com/office/drawing/2014/main" id="{A272885D-424D-E94E-1D9A-208CB0763E60}"/>
              </a:ext>
            </a:extLst>
          </p:cNvPr>
          <p:cNvSpPr>
            <a:spLocks noChangeAspect="1"/>
          </p:cNvSpPr>
          <p:nvPr/>
        </p:nvSpPr>
        <p:spPr>
          <a:xfrm>
            <a:off x="8133993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2" name="Rectangle 931">
            <a:extLst>
              <a:ext uri="{FF2B5EF4-FFF2-40B4-BE49-F238E27FC236}">
                <a16:creationId xmlns:a16="http://schemas.microsoft.com/office/drawing/2014/main" id="{7CF4DFA2-F801-6E88-B9FC-C44F73AC06DB}"/>
              </a:ext>
            </a:extLst>
          </p:cNvPr>
          <p:cNvSpPr>
            <a:spLocks noChangeAspect="1"/>
          </p:cNvSpPr>
          <p:nvPr/>
        </p:nvSpPr>
        <p:spPr>
          <a:xfrm>
            <a:off x="8304460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3" name="Rectangle 932">
            <a:extLst>
              <a:ext uri="{FF2B5EF4-FFF2-40B4-BE49-F238E27FC236}">
                <a16:creationId xmlns:a16="http://schemas.microsoft.com/office/drawing/2014/main" id="{70F7F625-054C-79D4-AFC6-C92E36F14F83}"/>
              </a:ext>
            </a:extLst>
          </p:cNvPr>
          <p:cNvSpPr>
            <a:spLocks noChangeAspect="1"/>
          </p:cNvSpPr>
          <p:nvPr/>
        </p:nvSpPr>
        <p:spPr>
          <a:xfrm>
            <a:off x="8474927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4" name="Rectangle 933">
            <a:extLst>
              <a:ext uri="{FF2B5EF4-FFF2-40B4-BE49-F238E27FC236}">
                <a16:creationId xmlns:a16="http://schemas.microsoft.com/office/drawing/2014/main" id="{1590CF73-BDBD-3552-DC59-98072B7BFD8A}"/>
              </a:ext>
            </a:extLst>
          </p:cNvPr>
          <p:cNvSpPr>
            <a:spLocks noChangeAspect="1"/>
          </p:cNvSpPr>
          <p:nvPr/>
        </p:nvSpPr>
        <p:spPr>
          <a:xfrm>
            <a:off x="8815861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5" name="Rectangle 934">
            <a:extLst>
              <a:ext uri="{FF2B5EF4-FFF2-40B4-BE49-F238E27FC236}">
                <a16:creationId xmlns:a16="http://schemas.microsoft.com/office/drawing/2014/main" id="{BA427B41-9B4B-C0F0-5F96-E8066A849CC0}"/>
              </a:ext>
            </a:extLst>
          </p:cNvPr>
          <p:cNvSpPr>
            <a:spLocks noChangeAspect="1"/>
          </p:cNvSpPr>
          <p:nvPr/>
        </p:nvSpPr>
        <p:spPr>
          <a:xfrm>
            <a:off x="8986328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6" name="Rectangle 935">
            <a:extLst>
              <a:ext uri="{FF2B5EF4-FFF2-40B4-BE49-F238E27FC236}">
                <a16:creationId xmlns:a16="http://schemas.microsoft.com/office/drawing/2014/main" id="{88525C6A-C7CA-F9AF-C1EF-87BFBBC3E4E9}"/>
              </a:ext>
            </a:extLst>
          </p:cNvPr>
          <p:cNvSpPr>
            <a:spLocks noChangeAspect="1"/>
          </p:cNvSpPr>
          <p:nvPr/>
        </p:nvSpPr>
        <p:spPr>
          <a:xfrm>
            <a:off x="9156795" y="14279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7" name="Rectangle 936">
            <a:extLst>
              <a:ext uri="{FF2B5EF4-FFF2-40B4-BE49-F238E27FC236}">
                <a16:creationId xmlns:a16="http://schemas.microsoft.com/office/drawing/2014/main" id="{263F9972-F008-4679-C815-79E4A119456C}"/>
              </a:ext>
            </a:extLst>
          </p:cNvPr>
          <p:cNvSpPr>
            <a:spLocks noChangeAspect="1"/>
          </p:cNvSpPr>
          <p:nvPr/>
        </p:nvSpPr>
        <p:spPr>
          <a:xfrm flipV="1">
            <a:off x="6768768" y="1283256"/>
            <a:ext cx="85233" cy="85233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38" name="Rectangle 937">
            <a:extLst>
              <a:ext uri="{FF2B5EF4-FFF2-40B4-BE49-F238E27FC236}">
                <a16:creationId xmlns:a16="http://schemas.microsoft.com/office/drawing/2014/main" id="{9958AA24-F3C7-4B5C-76D0-E5D5937F98C8}"/>
              </a:ext>
            </a:extLst>
          </p:cNvPr>
          <p:cNvSpPr>
            <a:spLocks noChangeAspect="1"/>
          </p:cNvSpPr>
          <p:nvPr/>
        </p:nvSpPr>
        <p:spPr>
          <a:xfrm flipV="1">
            <a:off x="7109702" y="430921"/>
            <a:ext cx="85233" cy="85233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39" name="Rectangle 938">
            <a:extLst>
              <a:ext uri="{FF2B5EF4-FFF2-40B4-BE49-F238E27FC236}">
                <a16:creationId xmlns:a16="http://schemas.microsoft.com/office/drawing/2014/main" id="{EE69A216-984F-164F-F7D7-E2C1CF1E7F76}"/>
              </a:ext>
            </a:extLst>
          </p:cNvPr>
          <p:cNvSpPr>
            <a:spLocks noChangeAspect="1"/>
          </p:cNvSpPr>
          <p:nvPr/>
        </p:nvSpPr>
        <p:spPr>
          <a:xfrm flipV="1">
            <a:off x="6768768" y="1112789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0" name="Rectangle 939">
            <a:extLst>
              <a:ext uri="{FF2B5EF4-FFF2-40B4-BE49-F238E27FC236}">
                <a16:creationId xmlns:a16="http://schemas.microsoft.com/office/drawing/2014/main" id="{0C8CD9E3-B449-A944-E027-BA05541899FA}"/>
              </a:ext>
            </a:extLst>
          </p:cNvPr>
          <p:cNvSpPr>
            <a:spLocks noChangeAspect="1"/>
          </p:cNvSpPr>
          <p:nvPr/>
        </p:nvSpPr>
        <p:spPr>
          <a:xfrm flipV="1">
            <a:off x="6768768" y="9423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1" name="Rectangle 940">
            <a:extLst>
              <a:ext uri="{FF2B5EF4-FFF2-40B4-BE49-F238E27FC236}">
                <a16:creationId xmlns:a16="http://schemas.microsoft.com/office/drawing/2014/main" id="{7A9C27F9-0C2A-0A6F-F5E7-9215702098D0}"/>
              </a:ext>
            </a:extLst>
          </p:cNvPr>
          <p:cNvSpPr>
            <a:spLocks noChangeAspect="1"/>
          </p:cNvSpPr>
          <p:nvPr/>
        </p:nvSpPr>
        <p:spPr>
          <a:xfrm flipV="1">
            <a:off x="6938761" y="9423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2" name="Rectangle 941">
            <a:extLst>
              <a:ext uri="{FF2B5EF4-FFF2-40B4-BE49-F238E27FC236}">
                <a16:creationId xmlns:a16="http://schemas.microsoft.com/office/drawing/2014/main" id="{4B7CBAB3-BE20-AE7E-6D2D-9589F6D288AC}"/>
              </a:ext>
            </a:extLst>
          </p:cNvPr>
          <p:cNvSpPr>
            <a:spLocks noChangeAspect="1"/>
          </p:cNvSpPr>
          <p:nvPr/>
        </p:nvSpPr>
        <p:spPr>
          <a:xfrm flipV="1">
            <a:off x="6938761" y="771855"/>
            <a:ext cx="85233" cy="85233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43" name="Rectangle 942">
            <a:extLst>
              <a:ext uri="{FF2B5EF4-FFF2-40B4-BE49-F238E27FC236}">
                <a16:creationId xmlns:a16="http://schemas.microsoft.com/office/drawing/2014/main" id="{F151FA87-2DC0-B70B-1744-F81F0FFD1509}"/>
              </a:ext>
            </a:extLst>
          </p:cNvPr>
          <p:cNvSpPr>
            <a:spLocks noChangeAspect="1"/>
          </p:cNvSpPr>
          <p:nvPr/>
        </p:nvSpPr>
        <p:spPr>
          <a:xfrm flipV="1">
            <a:off x="7109702" y="601388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4" name="Rectangle 943">
            <a:extLst>
              <a:ext uri="{FF2B5EF4-FFF2-40B4-BE49-F238E27FC236}">
                <a16:creationId xmlns:a16="http://schemas.microsoft.com/office/drawing/2014/main" id="{08967117-6256-32CB-6A50-C81034F2F115}"/>
              </a:ext>
            </a:extLst>
          </p:cNvPr>
          <p:cNvSpPr>
            <a:spLocks noChangeAspect="1"/>
          </p:cNvSpPr>
          <p:nvPr/>
        </p:nvSpPr>
        <p:spPr>
          <a:xfrm flipV="1">
            <a:off x="6939708" y="1283256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5" name="Rectangle 944">
            <a:extLst>
              <a:ext uri="{FF2B5EF4-FFF2-40B4-BE49-F238E27FC236}">
                <a16:creationId xmlns:a16="http://schemas.microsoft.com/office/drawing/2014/main" id="{09F271EE-7EC5-0FE8-A96B-B800A2041272}"/>
              </a:ext>
            </a:extLst>
          </p:cNvPr>
          <p:cNvSpPr>
            <a:spLocks noChangeAspect="1"/>
          </p:cNvSpPr>
          <p:nvPr/>
        </p:nvSpPr>
        <p:spPr>
          <a:xfrm flipV="1">
            <a:off x="6938761" y="1112789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6" name="Rectangle 945">
            <a:extLst>
              <a:ext uri="{FF2B5EF4-FFF2-40B4-BE49-F238E27FC236}">
                <a16:creationId xmlns:a16="http://schemas.microsoft.com/office/drawing/2014/main" id="{B1D059BF-B91E-6032-7D7A-A7982AA3CEBC}"/>
              </a:ext>
            </a:extLst>
          </p:cNvPr>
          <p:cNvSpPr>
            <a:spLocks noChangeAspect="1"/>
          </p:cNvSpPr>
          <p:nvPr/>
        </p:nvSpPr>
        <p:spPr>
          <a:xfrm flipV="1">
            <a:off x="7108755" y="9423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7" name="Rectangle 946">
            <a:extLst>
              <a:ext uri="{FF2B5EF4-FFF2-40B4-BE49-F238E27FC236}">
                <a16:creationId xmlns:a16="http://schemas.microsoft.com/office/drawing/2014/main" id="{17BD31CE-DAF2-E874-B91A-3AD793AAC39B}"/>
              </a:ext>
            </a:extLst>
          </p:cNvPr>
          <p:cNvSpPr>
            <a:spLocks noChangeAspect="1"/>
          </p:cNvSpPr>
          <p:nvPr/>
        </p:nvSpPr>
        <p:spPr>
          <a:xfrm flipV="1">
            <a:off x="7109702" y="1283256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8" name="Rectangle 947">
            <a:extLst>
              <a:ext uri="{FF2B5EF4-FFF2-40B4-BE49-F238E27FC236}">
                <a16:creationId xmlns:a16="http://schemas.microsoft.com/office/drawing/2014/main" id="{DE16D3D8-11A9-79BC-E493-BA915C8E50E9}"/>
              </a:ext>
            </a:extLst>
          </p:cNvPr>
          <p:cNvSpPr>
            <a:spLocks noChangeAspect="1"/>
          </p:cNvSpPr>
          <p:nvPr/>
        </p:nvSpPr>
        <p:spPr>
          <a:xfrm flipV="1">
            <a:off x="7108755" y="1112789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9" name="Rectangle 948">
            <a:extLst>
              <a:ext uri="{FF2B5EF4-FFF2-40B4-BE49-F238E27FC236}">
                <a16:creationId xmlns:a16="http://schemas.microsoft.com/office/drawing/2014/main" id="{EB21B5A4-502D-60C3-A7A6-1C9003417802}"/>
              </a:ext>
            </a:extLst>
          </p:cNvPr>
          <p:cNvSpPr>
            <a:spLocks noChangeAspect="1"/>
          </p:cNvSpPr>
          <p:nvPr/>
        </p:nvSpPr>
        <p:spPr>
          <a:xfrm flipV="1">
            <a:off x="7108755" y="771855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0" name="Rectangle 949">
            <a:extLst>
              <a:ext uri="{FF2B5EF4-FFF2-40B4-BE49-F238E27FC236}">
                <a16:creationId xmlns:a16="http://schemas.microsoft.com/office/drawing/2014/main" id="{71935261-A8E9-8F90-F8A2-DB9C40C45DC3}"/>
              </a:ext>
            </a:extLst>
          </p:cNvPr>
          <p:cNvSpPr>
            <a:spLocks noChangeAspect="1"/>
          </p:cNvSpPr>
          <p:nvPr/>
        </p:nvSpPr>
        <p:spPr>
          <a:xfrm flipV="1">
            <a:off x="6768768" y="430921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1" name="Rectangle 950">
            <a:extLst>
              <a:ext uri="{FF2B5EF4-FFF2-40B4-BE49-F238E27FC236}">
                <a16:creationId xmlns:a16="http://schemas.microsoft.com/office/drawing/2014/main" id="{80877493-EE2B-7D62-33ED-FD80D4252455}"/>
              </a:ext>
            </a:extLst>
          </p:cNvPr>
          <p:cNvSpPr>
            <a:spLocks noChangeAspect="1"/>
          </p:cNvSpPr>
          <p:nvPr/>
        </p:nvSpPr>
        <p:spPr>
          <a:xfrm flipV="1">
            <a:off x="6769715" y="771855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2" name="Rectangle 951">
            <a:extLst>
              <a:ext uri="{FF2B5EF4-FFF2-40B4-BE49-F238E27FC236}">
                <a16:creationId xmlns:a16="http://schemas.microsoft.com/office/drawing/2014/main" id="{06857E2B-5FD2-F24F-2227-FF4F51B462E8}"/>
              </a:ext>
            </a:extLst>
          </p:cNvPr>
          <p:cNvSpPr>
            <a:spLocks noChangeAspect="1"/>
          </p:cNvSpPr>
          <p:nvPr/>
        </p:nvSpPr>
        <p:spPr>
          <a:xfrm flipV="1">
            <a:off x="6768768" y="601388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3" name="Rectangle 952">
            <a:extLst>
              <a:ext uri="{FF2B5EF4-FFF2-40B4-BE49-F238E27FC236}">
                <a16:creationId xmlns:a16="http://schemas.microsoft.com/office/drawing/2014/main" id="{EB5A8A46-4844-008C-DB97-C13647CF6FD3}"/>
              </a:ext>
            </a:extLst>
          </p:cNvPr>
          <p:cNvSpPr>
            <a:spLocks noChangeAspect="1"/>
          </p:cNvSpPr>
          <p:nvPr/>
        </p:nvSpPr>
        <p:spPr>
          <a:xfrm flipV="1">
            <a:off x="6938761" y="430921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4" name="Rectangle 953">
            <a:extLst>
              <a:ext uri="{FF2B5EF4-FFF2-40B4-BE49-F238E27FC236}">
                <a16:creationId xmlns:a16="http://schemas.microsoft.com/office/drawing/2014/main" id="{17716AB2-19D1-6C01-F89C-A486D7D7A962}"/>
              </a:ext>
            </a:extLst>
          </p:cNvPr>
          <p:cNvSpPr>
            <a:spLocks noChangeAspect="1"/>
          </p:cNvSpPr>
          <p:nvPr/>
        </p:nvSpPr>
        <p:spPr>
          <a:xfrm flipV="1">
            <a:off x="6937814" y="601388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5" name="Rectangle 954">
            <a:extLst>
              <a:ext uri="{FF2B5EF4-FFF2-40B4-BE49-F238E27FC236}">
                <a16:creationId xmlns:a16="http://schemas.microsoft.com/office/drawing/2014/main" id="{0BE6F681-3AB1-279A-2840-D0A3D0BC145C}"/>
              </a:ext>
            </a:extLst>
          </p:cNvPr>
          <p:cNvSpPr>
            <a:spLocks noChangeAspect="1"/>
          </p:cNvSpPr>
          <p:nvPr/>
        </p:nvSpPr>
        <p:spPr>
          <a:xfrm flipV="1">
            <a:off x="6597590" y="771855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6" name="Rectangle 955">
            <a:extLst>
              <a:ext uri="{FF2B5EF4-FFF2-40B4-BE49-F238E27FC236}">
                <a16:creationId xmlns:a16="http://schemas.microsoft.com/office/drawing/2014/main" id="{92D05605-FA94-0207-56FD-F03FFC378534}"/>
              </a:ext>
            </a:extLst>
          </p:cNvPr>
          <p:cNvSpPr>
            <a:spLocks noChangeAspect="1"/>
          </p:cNvSpPr>
          <p:nvPr/>
        </p:nvSpPr>
        <p:spPr>
          <a:xfrm flipV="1">
            <a:off x="6596643" y="1112789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7" name="Rectangle 956">
            <a:extLst>
              <a:ext uri="{FF2B5EF4-FFF2-40B4-BE49-F238E27FC236}">
                <a16:creationId xmlns:a16="http://schemas.microsoft.com/office/drawing/2014/main" id="{56C2E0C1-7608-DDC0-305F-36177530B55F}"/>
              </a:ext>
            </a:extLst>
          </p:cNvPr>
          <p:cNvSpPr>
            <a:spLocks noChangeAspect="1"/>
          </p:cNvSpPr>
          <p:nvPr/>
        </p:nvSpPr>
        <p:spPr>
          <a:xfrm flipV="1">
            <a:off x="6596643" y="1283256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8" name="Rectangle 957">
            <a:extLst>
              <a:ext uri="{FF2B5EF4-FFF2-40B4-BE49-F238E27FC236}">
                <a16:creationId xmlns:a16="http://schemas.microsoft.com/office/drawing/2014/main" id="{7C83F089-3021-84D1-5F3C-80CCB38326B0}"/>
              </a:ext>
            </a:extLst>
          </p:cNvPr>
          <p:cNvSpPr>
            <a:spLocks noChangeAspect="1"/>
          </p:cNvSpPr>
          <p:nvPr/>
        </p:nvSpPr>
        <p:spPr>
          <a:xfrm flipV="1">
            <a:off x="6596643" y="942322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9" name="Rectangle 958">
            <a:extLst>
              <a:ext uri="{FF2B5EF4-FFF2-40B4-BE49-F238E27FC236}">
                <a16:creationId xmlns:a16="http://schemas.microsoft.com/office/drawing/2014/main" id="{7087BC87-8E02-3C58-934C-CA7113DC8FFD}"/>
              </a:ext>
            </a:extLst>
          </p:cNvPr>
          <p:cNvSpPr>
            <a:spLocks noChangeAspect="1"/>
          </p:cNvSpPr>
          <p:nvPr/>
        </p:nvSpPr>
        <p:spPr>
          <a:xfrm flipV="1">
            <a:off x="6599011" y="430921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0" name="Rectangle 959">
            <a:extLst>
              <a:ext uri="{FF2B5EF4-FFF2-40B4-BE49-F238E27FC236}">
                <a16:creationId xmlns:a16="http://schemas.microsoft.com/office/drawing/2014/main" id="{39E43BF4-8452-5F33-ECFC-A4C33A88A7ED}"/>
              </a:ext>
            </a:extLst>
          </p:cNvPr>
          <p:cNvSpPr>
            <a:spLocks noChangeAspect="1"/>
          </p:cNvSpPr>
          <p:nvPr/>
        </p:nvSpPr>
        <p:spPr>
          <a:xfrm flipV="1">
            <a:off x="6599011" y="601388"/>
            <a:ext cx="85233" cy="8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1" name="TextBox 960">
            <a:extLst>
              <a:ext uri="{FF2B5EF4-FFF2-40B4-BE49-F238E27FC236}">
                <a16:creationId xmlns:a16="http://schemas.microsoft.com/office/drawing/2014/main" id="{C012E5BA-5D70-EB47-FE93-61CC11DF1736}"/>
              </a:ext>
            </a:extLst>
          </p:cNvPr>
          <p:cNvSpPr txBox="1"/>
          <p:nvPr/>
        </p:nvSpPr>
        <p:spPr>
          <a:xfrm>
            <a:off x="772476" y="741206"/>
            <a:ext cx="1917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Transmitter</a:t>
            </a:r>
          </a:p>
        </p:txBody>
      </p:sp>
      <p:sp>
        <p:nvSpPr>
          <p:cNvPr id="962" name="TextBox 961">
            <a:extLst>
              <a:ext uri="{FF2B5EF4-FFF2-40B4-BE49-F238E27FC236}">
                <a16:creationId xmlns:a16="http://schemas.microsoft.com/office/drawing/2014/main" id="{D5CA78C0-CE5E-2F98-E4C0-7B0AF9F0FA19}"/>
              </a:ext>
            </a:extLst>
          </p:cNvPr>
          <p:cNvSpPr txBox="1"/>
          <p:nvPr/>
        </p:nvSpPr>
        <p:spPr>
          <a:xfrm>
            <a:off x="7537358" y="626255"/>
            <a:ext cx="3977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dirty="0">
                <a:solidFill>
                  <a:srgbClr val="EE1B24"/>
                </a:solidFill>
              </a:rPr>
              <a:t>Time-Division Multiplexed</a:t>
            </a:r>
          </a:p>
        </p:txBody>
      </p:sp>
      <p:grpSp>
        <p:nvGrpSpPr>
          <p:cNvPr id="963" name="Group 962">
            <a:extLst>
              <a:ext uri="{FF2B5EF4-FFF2-40B4-BE49-F238E27FC236}">
                <a16:creationId xmlns:a16="http://schemas.microsoft.com/office/drawing/2014/main" id="{09B2A11E-C0F7-575B-921B-A7243D9C3DCE}"/>
              </a:ext>
            </a:extLst>
          </p:cNvPr>
          <p:cNvGrpSpPr/>
          <p:nvPr/>
        </p:nvGrpSpPr>
        <p:grpSpPr>
          <a:xfrm>
            <a:off x="788189" y="1863127"/>
            <a:ext cx="9924248" cy="461665"/>
            <a:chOff x="226069" y="1645447"/>
            <a:chExt cx="9924248" cy="461665"/>
          </a:xfrm>
        </p:grpSpPr>
        <p:grpSp>
          <p:nvGrpSpPr>
            <p:cNvPr id="964" name="Group 963">
              <a:extLst>
                <a:ext uri="{FF2B5EF4-FFF2-40B4-BE49-F238E27FC236}">
                  <a16:creationId xmlns:a16="http://schemas.microsoft.com/office/drawing/2014/main" id="{915F8D6B-56CF-195C-04E5-915FCF356496}"/>
                </a:ext>
              </a:extLst>
            </p:cNvPr>
            <p:cNvGrpSpPr/>
            <p:nvPr/>
          </p:nvGrpSpPr>
          <p:grpSpPr>
            <a:xfrm>
              <a:off x="2041684" y="1838388"/>
              <a:ext cx="8108633" cy="75782"/>
              <a:chOff x="2041684" y="356323"/>
              <a:chExt cx="8108633" cy="75782"/>
            </a:xfrm>
          </p:grpSpPr>
          <p:sp>
            <p:nvSpPr>
              <p:cNvPr id="966" name="Rectangle 965">
                <a:extLst>
                  <a:ext uri="{FF2B5EF4-FFF2-40B4-BE49-F238E27FC236}">
                    <a16:creationId xmlns:a16="http://schemas.microsoft.com/office/drawing/2014/main" id="{03E79CAD-7B29-D582-EB1B-17EE6D2378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41684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67" name="Rectangle 966">
                <a:extLst>
                  <a:ext uri="{FF2B5EF4-FFF2-40B4-BE49-F238E27FC236}">
                    <a16:creationId xmlns:a16="http://schemas.microsoft.com/office/drawing/2014/main" id="{9C17BB2A-70F1-9D15-6A3C-705EC0D219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93247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68" name="Rectangle 967">
                <a:extLst>
                  <a:ext uri="{FF2B5EF4-FFF2-40B4-BE49-F238E27FC236}">
                    <a16:creationId xmlns:a16="http://schemas.microsoft.com/office/drawing/2014/main" id="{B3389CAA-AB83-EE27-588D-DB9DDD6066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44810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69" name="Rectangle 968">
                <a:extLst>
                  <a:ext uri="{FF2B5EF4-FFF2-40B4-BE49-F238E27FC236}">
                    <a16:creationId xmlns:a16="http://schemas.microsoft.com/office/drawing/2014/main" id="{08A390E4-CDFA-EE89-2809-96D57CC158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96374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70" name="Rectangle 969">
                <a:extLst>
                  <a:ext uri="{FF2B5EF4-FFF2-40B4-BE49-F238E27FC236}">
                    <a16:creationId xmlns:a16="http://schemas.microsoft.com/office/drawing/2014/main" id="{BE9C15F6-87D0-7BDE-9673-A7F9B8A571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08880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71" name="Rectangle 970">
                <a:extLst>
                  <a:ext uri="{FF2B5EF4-FFF2-40B4-BE49-F238E27FC236}">
                    <a16:creationId xmlns:a16="http://schemas.microsoft.com/office/drawing/2014/main" id="{4D29B874-ABB0-960C-B37B-CF92F47019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60443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72" name="Rectangle 971">
                <a:extLst>
                  <a:ext uri="{FF2B5EF4-FFF2-40B4-BE49-F238E27FC236}">
                    <a16:creationId xmlns:a16="http://schemas.microsoft.com/office/drawing/2014/main" id="{05BEAAB2-0715-5F24-DD8E-E651DB54CA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12006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73" name="Rectangle 972">
                <a:extLst>
                  <a:ext uri="{FF2B5EF4-FFF2-40B4-BE49-F238E27FC236}">
                    <a16:creationId xmlns:a16="http://schemas.microsoft.com/office/drawing/2014/main" id="{035FA3F7-A8F7-7A78-C0BB-90F8F3212A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3569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74" name="Rectangle 973">
                <a:extLst>
                  <a:ext uri="{FF2B5EF4-FFF2-40B4-BE49-F238E27FC236}">
                    <a16:creationId xmlns:a16="http://schemas.microsoft.com/office/drawing/2014/main" id="{150B8B59-26B8-3669-7E27-EF856E3140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19846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75" name="Rectangle 974">
                <a:extLst>
                  <a:ext uri="{FF2B5EF4-FFF2-40B4-BE49-F238E27FC236}">
                    <a16:creationId xmlns:a16="http://schemas.microsoft.com/office/drawing/2014/main" id="{3C98B24C-D709-D708-544B-C16A3D63DF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71409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76" name="Rectangle 975">
                <a:extLst>
                  <a:ext uri="{FF2B5EF4-FFF2-40B4-BE49-F238E27FC236}">
                    <a16:creationId xmlns:a16="http://schemas.microsoft.com/office/drawing/2014/main" id="{DAE22583-E13E-C5AB-BA77-9036EB111B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22972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77" name="Rectangle 976">
                <a:extLst>
                  <a:ext uri="{FF2B5EF4-FFF2-40B4-BE49-F238E27FC236}">
                    <a16:creationId xmlns:a16="http://schemas.microsoft.com/office/drawing/2014/main" id="{94516897-EE81-5912-E78B-DEBE988D21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74535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78" name="Rectangle 977">
                <a:extLst>
                  <a:ext uri="{FF2B5EF4-FFF2-40B4-BE49-F238E27FC236}">
                    <a16:creationId xmlns:a16="http://schemas.microsoft.com/office/drawing/2014/main" id="{A5B4E0AD-3858-92D7-216B-12EE9A370A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13593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79" name="Rectangle 978">
                <a:extLst>
                  <a:ext uri="{FF2B5EF4-FFF2-40B4-BE49-F238E27FC236}">
                    <a16:creationId xmlns:a16="http://schemas.microsoft.com/office/drawing/2014/main" id="{8F298669-4B52-9889-58E6-D7B5ECE0A7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65156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80" name="Rectangle 979">
                <a:extLst>
                  <a:ext uri="{FF2B5EF4-FFF2-40B4-BE49-F238E27FC236}">
                    <a16:creationId xmlns:a16="http://schemas.microsoft.com/office/drawing/2014/main" id="{A622FF9F-B12B-F5C8-72A7-C2C6F2671F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16719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81" name="Rectangle 980">
                <a:extLst>
                  <a:ext uri="{FF2B5EF4-FFF2-40B4-BE49-F238E27FC236}">
                    <a16:creationId xmlns:a16="http://schemas.microsoft.com/office/drawing/2014/main" id="{702D81E3-999D-D7C0-5BD1-9FA3EAC9CA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68282" y="356323"/>
                <a:ext cx="75782" cy="75782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82" name="Rectangle 981">
                <a:extLst>
                  <a:ext uri="{FF2B5EF4-FFF2-40B4-BE49-F238E27FC236}">
                    <a16:creationId xmlns:a16="http://schemas.microsoft.com/office/drawing/2014/main" id="{3CA09AFA-9104-21B4-0A14-9D82FE7C92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07340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83" name="Rectangle 982">
                <a:extLst>
                  <a:ext uri="{FF2B5EF4-FFF2-40B4-BE49-F238E27FC236}">
                    <a16:creationId xmlns:a16="http://schemas.microsoft.com/office/drawing/2014/main" id="{4973B3B7-E82B-CFAD-70EF-C222227DDD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58903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84" name="Rectangle 983">
                <a:extLst>
                  <a:ext uri="{FF2B5EF4-FFF2-40B4-BE49-F238E27FC236}">
                    <a16:creationId xmlns:a16="http://schemas.microsoft.com/office/drawing/2014/main" id="{5D16D475-70CE-916A-60BF-48972C28BF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10466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85" name="Rectangle 984">
                <a:extLst>
                  <a:ext uri="{FF2B5EF4-FFF2-40B4-BE49-F238E27FC236}">
                    <a16:creationId xmlns:a16="http://schemas.microsoft.com/office/drawing/2014/main" id="{A00F7DDC-5C8B-262B-FFF3-FAE8906890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62030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86" name="Rectangle 985">
                <a:extLst>
                  <a:ext uri="{FF2B5EF4-FFF2-40B4-BE49-F238E27FC236}">
                    <a16:creationId xmlns:a16="http://schemas.microsoft.com/office/drawing/2014/main" id="{42DCA45D-104C-6DE6-5B75-7CC34254A0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1087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87" name="Rectangle 986">
                <a:extLst>
                  <a:ext uri="{FF2B5EF4-FFF2-40B4-BE49-F238E27FC236}">
                    <a16:creationId xmlns:a16="http://schemas.microsoft.com/office/drawing/2014/main" id="{26807079-86F1-A6D9-8282-B2A042F0C8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52650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88" name="Rectangle 987">
                <a:extLst>
                  <a:ext uri="{FF2B5EF4-FFF2-40B4-BE49-F238E27FC236}">
                    <a16:creationId xmlns:a16="http://schemas.microsoft.com/office/drawing/2014/main" id="{CDD5D058-7641-C5EF-BB2C-5275C2A83E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04213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89" name="Rectangle 988">
                <a:extLst>
                  <a:ext uri="{FF2B5EF4-FFF2-40B4-BE49-F238E27FC236}">
                    <a16:creationId xmlns:a16="http://schemas.microsoft.com/office/drawing/2014/main" id="{306F9199-0681-4F29-19AA-302CD03675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55777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90" name="Rectangle 989">
                <a:extLst>
                  <a:ext uri="{FF2B5EF4-FFF2-40B4-BE49-F238E27FC236}">
                    <a16:creationId xmlns:a16="http://schemas.microsoft.com/office/drawing/2014/main" id="{AFB52180-3FA2-64AA-5AA0-E3F84263C2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4834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91" name="Rectangle 990">
                <a:extLst>
                  <a:ext uri="{FF2B5EF4-FFF2-40B4-BE49-F238E27FC236}">
                    <a16:creationId xmlns:a16="http://schemas.microsoft.com/office/drawing/2014/main" id="{E1366D9E-A293-35F7-1DE5-AF050040FD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46397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92" name="Rectangle 991">
                <a:extLst>
                  <a:ext uri="{FF2B5EF4-FFF2-40B4-BE49-F238E27FC236}">
                    <a16:creationId xmlns:a16="http://schemas.microsoft.com/office/drawing/2014/main" id="{C2A57F62-3FE8-55A4-2D9E-3565942D1B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97960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993" name="Rectangle 992">
                <a:extLst>
                  <a:ext uri="{FF2B5EF4-FFF2-40B4-BE49-F238E27FC236}">
                    <a16:creationId xmlns:a16="http://schemas.microsoft.com/office/drawing/2014/main" id="{B6812313-BF63-331D-1904-F459C41303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49524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94" name="Rectangle 993">
                <a:extLst>
                  <a:ext uri="{FF2B5EF4-FFF2-40B4-BE49-F238E27FC236}">
                    <a16:creationId xmlns:a16="http://schemas.microsoft.com/office/drawing/2014/main" id="{C93DF0A6-3FB7-0ADB-818F-CD20F02F1D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8581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95" name="Rectangle 994">
                <a:extLst>
                  <a:ext uri="{FF2B5EF4-FFF2-40B4-BE49-F238E27FC236}">
                    <a16:creationId xmlns:a16="http://schemas.microsoft.com/office/drawing/2014/main" id="{CD8D6C24-C70A-B5DD-E002-C2784924CD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0144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96" name="Rectangle 995">
                <a:extLst>
                  <a:ext uri="{FF2B5EF4-FFF2-40B4-BE49-F238E27FC236}">
                    <a16:creationId xmlns:a16="http://schemas.microsoft.com/office/drawing/2014/main" id="{C1688F13-4230-25C3-F270-198A1A68DA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1707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97" name="Rectangle 996">
                <a:extLst>
                  <a:ext uri="{FF2B5EF4-FFF2-40B4-BE49-F238E27FC236}">
                    <a16:creationId xmlns:a16="http://schemas.microsoft.com/office/drawing/2014/main" id="{D5710009-FDF5-C904-CFC7-62AA6F57C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43271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98" name="Rectangle 997">
                <a:extLst>
                  <a:ext uri="{FF2B5EF4-FFF2-40B4-BE49-F238E27FC236}">
                    <a16:creationId xmlns:a16="http://schemas.microsoft.com/office/drawing/2014/main" id="{5F10B520-642A-70A9-83C7-886A9D13D5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3891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99" name="Rectangle 998">
                <a:extLst>
                  <a:ext uri="{FF2B5EF4-FFF2-40B4-BE49-F238E27FC236}">
                    <a16:creationId xmlns:a16="http://schemas.microsoft.com/office/drawing/2014/main" id="{BE3C43D9-D023-20B4-F627-F6F3A95D30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85455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00" name="Rectangle 999">
                <a:extLst>
                  <a:ext uri="{FF2B5EF4-FFF2-40B4-BE49-F238E27FC236}">
                    <a16:creationId xmlns:a16="http://schemas.microsoft.com/office/drawing/2014/main" id="{86127084-2D03-524D-49DB-ECA5F42E2E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37018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01" name="Rectangle 1000">
                <a:extLst>
                  <a:ext uri="{FF2B5EF4-FFF2-40B4-BE49-F238E27FC236}">
                    <a16:creationId xmlns:a16="http://schemas.microsoft.com/office/drawing/2014/main" id="{1B9B72B8-246D-DAE3-7605-896C3DBE02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27638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02" name="Rectangle 1001">
                <a:extLst>
                  <a:ext uri="{FF2B5EF4-FFF2-40B4-BE49-F238E27FC236}">
                    <a16:creationId xmlns:a16="http://schemas.microsoft.com/office/drawing/2014/main" id="{501E5262-3B2F-AEB3-D355-3058E8D5C0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79202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03" name="Rectangle 1002">
                <a:extLst>
                  <a:ext uri="{FF2B5EF4-FFF2-40B4-BE49-F238E27FC236}">
                    <a16:creationId xmlns:a16="http://schemas.microsoft.com/office/drawing/2014/main" id="{638C3F2F-7A0A-6DDF-3798-BDFE9CADBA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30765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04" name="Rectangle 1003">
                <a:extLst>
                  <a:ext uri="{FF2B5EF4-FFF2-40B4-BE49-F238E27FC236}">
                    <a16:creationId xmlns:a16="http://schemas.microsoft.com/office/drawing/2014/main" id="{AE859B26-6067-07AD-5C74-DD71271F40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82328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05" name="Rectangle 1004">
                <a:extLst>
                  <a:ext uri="{FF2B5EF4-FFF2-40B4-BE49-F238E27FC236}">
                    <a16:creationId xmlns:a16="http://schemas.microsoft.com/office/drawing/2014/main" id="{E2916015-D0BC-AB60-65CA-6E377EC64B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1385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06" name="Rectangle 1005">
                <a:extLst>
                  <a:ext uri="{FF2B5EF4-FFF2-40B4-BE49-F238E27FC236}">
                    <a16:creationId xmlns:a16="http://schemas.microsoft.com/office/drawing/2014/main" id="{048EF725-823F-3380-7AB7-C2F986A713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72949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07" name="Rectangle 1006">
                <a:extLst>
                  <a:ext uri="{FF2B5EF4-FFF2-40B4-BE49-F238E27FC236}">
                    <a16:creationId xmlns:a16="http://schemas.microsoft.com/office/drawing/2014/main" id="{38BBCF0D-32CA-EA87-6CC6-8BDB13BBB4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24512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08" name="Rectangle 1007">
                <a:extLst>
                  <a:ext uri="{FF2B5EF4-FFF2-40B4-BE49-F238E27FC236}">
                    <a16:creationId xmlns:a16="http://schemas.microsoft.com/office/drawing/2014/main" id="{A7326641-00B9-F9EB-D95F-D71C46FFBD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76075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09" name="Rectangle 1008">
                <a:extLst>
                  <a:ext uri="{FF2B5EF4-FFF2-40B4-BE49-F238E27FC236}">
                    <a16:creationId xmlns:a16="http://schemas.microsoft.com/office/drawing/2014/main" id="{CAC83DD7-9CD2-87BB-EC27-9DE7FFECE3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15133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10" name="Rectangle 1009">
                <a:extLst>
                  <a:ext uri="{FF2B5EF4-FFF2-40B4-BE49-F238E27FC236}">
                    <a16:creationId xmlns:a16="http://schemas.microsoft.com/office/drawing/2014/main" id="{5110B82F-3919-AC53-A6E6-128526E4F3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6696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11" name="Rectangle 1010">
                <a:extLst>
                  <a:ext uri="{FF2B5EF4-FFF2-40B4-BE49-F238E27FC236}">
                    <a16:creationId xmlns:a16="http://schemas.microsoft.com/office/drawing/2014/main" id="{84352243-CE9F-FBE9-3AC4-CCD45B5053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18259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12" name="Rectangle 1011">
                <a:extLst>
                  <a:ext uri="{FF2B5EF4-FFF2-40B4-BE49-F238E27FC236}">
                    <a16:creationId xmlns:a16="http://schemas.microsoft.com/office/drawing/2014/main" id="{6281C1B5-3D87-5DA7-A9A2-7F50EA826F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69822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13" name="Rectangle 1012">
                <a:extLst>
                  <a:ext uri="{FF2B5EF4-FFF2-40B4-BE49-F238E27FC236}">
                    <a16:creationId xmlns:a16="http://schemas.microsoft.com/office/drawing/2014/main" id="{9EE68484-A0D7-63B9-87B9-620433DA7C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54190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14" name="Rectangle 1013">
                <a:extLst>
                  <a:ext uri="{FF2B5EF4-FFF2-40B4-BE49-F238E27FC236}">
                    <a16:creationId xmlns:a16="http://schemas.microsoft.com/office/drawing/2014/main" id="{7F6E031D-A96A-B0FB-C433-8041D73E04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05753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15" name="Rectangle 1014">
                <a:extLst>
                  <a:ext uri="{FF2B5EF4-FFF2-40B4-BE49-F238E27FC236}">
                    <a16:creationId xmlns:a16="http://schemas.microsoft.com/office/drawing/2014/main" id="{60940A87-E8BE-3B9C-E9C3-810B0D6A91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57316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16" name="Rectangle 1015">
                <a:extLst>
                  <a:ext uri="{FF2B5EF4-FFF2-40B4-BE49-F238E27FC236}">
                    <a16:creationId xmlns:a16="http://schemas.microsoft.com/office/drawing/2014/main" id="{12E53DD7-A7FC-4E2A-7177-354A1D44BE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47937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17" name="Rectangle 1016">
                <a:extLst>
                  <a:ext uri="{FF2B5EF4-FFF2-40B4-BE49-F238E27FC236}">
                    <a16:creationId xmlns:a16="http://schemas.microsoft.com/office/drawing/2014/main" id="{69CA71E0-E7CD-B25D-EBFF-151EF93FCD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99500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18" name="Rectangle 1017">
                <a:extLst>
                  <a:ext uri="{FF2B5EF4-FFF2-40B4-BE49-F238E27FC236}">
                    <a16:creationId xmlns:a16="http://schemas.microsoft.com/office/drawing/2014/main" id="{E526F8F1-528F-B5A8-EF5A-8E127FBF18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51063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19" name="Rectangle 1018">
                <a:extLst>
                  <a:ext uri="{FF2B5EF4-FFF2-40B4-BE49-F238E27FC236}">
                    <a16:creationId xmlns:a16="http://schemas.microsoft.com/office/drawing/2014/main" id="{83A20AF1-1FC9-E3EF-A7D6-34A82638E8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2628" y="356323"/>
                <a:ext cx="75782" cy="757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sp>
          <p:nvSpPr>
            <p:cNvPr id="965" name="TextBox 964">
              <a:extLst>
                <a:ext uri="{FF2B5EF4-FFF2-40B4-BE49-F238E27FC236}">
                  <a16:creationId xmlns:a16="http://schemas.microsoft.com/office/drawing/2014/main" id="{1054AA14-FD2C-E6C9-56E0-BDCC87949336}"/>
                </a:ext>
              </a:extLst>
            </p:cNvPr>
            <p:cNvSpPr txBox="1"/>
            <p:nvPr/>
          </p:nvSpPr>
          <p:spPr>
            <a:xfrm>
              <a:off x="226069" y="1645447"/>
              <a:ext cx="15339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Receiver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7919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7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" grpId="0" animBg="1"/>
      <p:bldP spid="4" grpId="0" animBg="1"/>
      <p:bldP spid="898" grpId="0" animBg="1"/>
      <p:bldP spid="905" grpId="0" animBg="1"/>
      <p:bldP spid="906" grpId="0" animBg="1"/>
      <p:bldP spid="908" grpId="0" animBg="1"/>
      <p:bldP spid="909" grpId="0" animBg="1"/>
      <p:bldP spid="910" grpId="0" animBg="1"/>
      <p:bldP spid="911" grpId="0" animBg="1"/>
      <p:bldP spid="912" grpId="0" animBg="1"/>
      <p:bldP spid="937" grpId="0" animBg="1"/>
      <p:bldP spid="938" grpId="0" animBg="1"/>
      <p:bldP spid="942" grpId="0" animBg="1"/>
      <p:bldP spid="9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TextBox 1345">
            <a:extLst>
              <a:ext uri="{FF2B5EF4-FFF2-40B4-BE49-F238E27FC236}">
                <a16:creationId xmlns:a16="http://schemas.microsoft.com/office/drawing/2014/main" id="{C6E9C73A-69FB-4BED-20C0-DE479BF65540}"/>
              </a:ext>
            </a:extLst>
          </p:cNvPr>
          <p:cNvSpPr txBox="1"/>
          <p:nvPr/>
        </p:nvSpPr>
        <p:spPr>
          <a:xfrm>
            <a:off x="1832111" y="1287632"/>
            <a:ext cx="85277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42900">
              <a:buClrTx/>
              <a:buFont typeface="+mj-lt"/>
              <a:buAutoNum type="arabicPeriod"/>
            </a:pPr>
            <a:r>
              <a:rPr lang="en-CH" sz="2400" dirty="0">
                <a:solidFill>
                  <a:schemeClr val="tx1"/>
                </a:solidFill>
              </a:rPr>
              <a:t>Doppler Phase Shift Entanglement ⇒ Heatmap Distortions</a:t>
            </a:r>
          </a:p>
          <a:p>
            <a:pPr marL="457200" indent="-342900">
              <a:buClrTx/>
              <a:buFont typeface="+mj-lt"/>
              <a:buAutoNum type="arabicPeriod"/>
            </a:pPr>
            <a:r>
              <a:rPr lang="en-CH" sz="2400" dirty="0">
                <a:solidFill>
                  <a:schemeClr val="tx1"/>
                </a:solidFill>
              </a:rPr>
              <a:t>Low Frame Rate ⇒ Ambiguity in Doppler Velocity</a:t>
            </a:r>
          </a:p>
        </p:txBody>
      </p:sp>
      <p:sp>
        <p:nvSpPr>
          <p:cNvPr id="1344" name="TextBox 1343">
            <a:extLst>
              <a:ext uri="{FF2B5EF4-FFF2-40B4-BE49-F238E27FC236}">
                <a16:creationId xmlns:a16="http://schemas.microsoft.com/office/drawing/2014/main" id="{648A5ADE-4E07-D262-59A2-29267F96D764}"/>
              </a:ext>
            </a:extLst>
          </p:cNvPr>
          <p:cNvSpPr txBox="1"/>
          <p:nvPr/>
        </p:nvSpPr>
        <p:spPr>
          <a:xfrm>
            <a:off x="1356542" y="4158731"/>
            <a:ext cx="9478917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3200" b="1" i="0" u="none" strike="noStrike" cap="none" dirty="0" err="1">
                <a:solidFill>
                  <a:schemeClr val="dk1"/>
                </a:solidFill>
                <a:effectLst/>
                <a:latin typeface="+mn-lt"/>
                <a:ea typeface="DengXian" panose="02010600030101010101" pitchFamily="2" charset="-122"/>
                <a:cs typeface="Calibri"/>
                <a:sym typeface="Calibri"/>
              </a:rPr>
              <a:t>Radatron</a:t>
            </a:r>
            <a:r>
              <a:rPr lang="en-US" altLang="zh-CN" sz="3200" b="1" i="0" u="none" strike="noStrike" cap="none" dirty="0">
                <a:solidFill>
                  <a:schemeClr val="dk1"/>
                </a:solidFill>
                <a:effectLst/>
                <a:latin typeface="+mn-lt"/>
                <a:ea typeface="DengXian" panose="02010600030101010101" pitchFamily="2" charset="-122"/>
                <a:cs typeface="Calibri"/>
                <a:sym typeface="Calibri"/>
              </a:rPr>
              <a:t>++</a:t>
            </a:r>
          </a:p>
          <a:p>
            <a:r>
              <a:rPr lang="en-US" altLang="zh-CN" sz="2400" b="0" i="0" u="none" strike="noStrike" cap="none" dirty="0">
                <a:solidFill>
                  <a:schemeClr val="dk1"/>
                </a:solidFill>
                <a:effectLst/>
                <a:latin typeface="+mn-lt"/>
                <a:ea typeface="DengXian" panose="02010600030101010101" pitchFamily="2" charset="-122"/>
                <a:cs typeface="Calibri"/>
                <a:sym typeface="Calibri"/>
              </a:rPr>
              <a:t>1.</a:t>
            </a:r>
            <a:r>
              <a:rPr lang="zh-CN" altLang="en-US" sz="2400" b="0" i="0" u="none" strike="noStrike" cap="none" dirty="0">
                <a:solidFill>
                  <a:schemeClr val="dk1"/>
                </a:solidFill>
                <a:effectLst/>
                <a:latin typeface="+mn-lt"/>
                <a:ea typeface="DengXian" panose="02010600030101010101" pitchFamily="2" charset="-122"/>
                <a:cs typeface="Calibri"/>
                <a:sym typeface="Calibri"/>
              </a:rPr>
              <a:t> </a:t>
            </a:r>
            <a:r>
              <a:rPr lang="en-US" altLang="zh-CN" sz="2400" b="0" i="0" u="none" strike="noStrike" cap="none" dirty="0">
                <a:solidFill>
                  <a:schemeClr val="dk1"/>
                </a:solidFill>
                <a:effectLst/>
                <a:latin typeface="+mn-lt"/>
                <a:ea typeface="DengXian" panose="02010600030101010101" pitchFamily="2" charset="-122"/>
                <a:cs typeface="Calibri"/>
                <a:sym typeface="Calibri"/>
              </a:rPr>
              <a:t>Jointly leveraging a </a:t>
            </a:r>
            <a:r>
              <a:rPr lang="en-GB" sz="2400" b="0" i="0" u="none" strike="noStrike" cap="none" dirty="0">
                <a:solidFill>
                  <a:schemeClr val="dk1"/>
                </a:solidFill>
                <a:effectLst/>
                <a:latin typeface="+mn-lt"/>
                <a:ea typeface="DengXian" panose="02010600030101010101" pitchFamily="2" charset="-122"/>
                <a:cs typeface="Calibri"/>
                <a:sym typeface="Calibri"/>
              </a:rPr>
              <a:t>variety of virtual antenna array topologies.</a:t>
            </a:r>
          </a:p>
          <a:p>
            <a:r>
              <a:rPr lang="en-GB" sz="2400" dirty="0">
                <a:solidFill>
                  <a:schemeClr val="dk1"/>
                </a:solidFill>
                <a:latin typeface="+mn-lt"/>
                <a:ea typeface="DengXian" panose="02010600030101010101" pitchFamily="2" charset="-122"/>
                <a:cs typeface="Calibri"/>
                <a:sym typeface="Calibri"/>
              </a:rPr>
              <a:t>2.</a:t>
            </a:r>
            <a:r>
              <a:rPr lang="en-GB" sz="2400" b="0" i="0" u="none" strike="noStrike" cap="none" dirty="0">
                <a:solidFill>
                  <a:schemeClr val="dk1"/>
                </a:solidFill>
                <a:effectLst/>
                <a:latin typeface="+mn-lt"/>
                <a:ea typeface="DengXian" panose="02010600030101010101" pitchFamily="2" charset="-122"/>
                <a:cs typeface="Calibri"/>
                <a:sym typeface="Calibri"/>
              </a:rPr>
              <a:t> </a:t>
            </a:r>
            <a:r>
              <a:rPr lang="en-GB" sz="2400" dirty="0">
                <a:solidFill>
                  <a:schemeClr val="dk1"/>
                </a:solidFill>
                <a:latin typeface="+mn-lt"/>
                <a:ea typeface="DengXian" panose="02010600030101010101" pitchFamily="2" charset="-122"/>
                <a:cs typeface="Calibri"/>
                <a:sym typeface="Calibri"/>
              </a:rPr>
              <a:t>H</a:t>
            </a:r>
            <a:r>
              <a:rPr lang="en-GB" sz="2400" b="0" i="0" u="none" strike="noStrike" cap="none" dirty="0">
                <a:solidFill>
                  <a:schemeClr val="dk1"/>
                </a:solidFill>
                <a:effectLst/>
                <a:latin typeface="+mn-lt"/>
                <a:ea typeface="DengXian" panose="02010600030101010101" pitchFamily="2" charset="-122"/>
                <a:cs typeface="Calibri"/>
                <a:sym typeface="Calibri"/>
              </a:rPr>
              <a:t>ybrid radar signal processing and deep learning solution.</a:t>
            </a:r>
          </a:p>
          <a:p>
            <a:r>
              <a:rPr lang="en-CH" sz="2400" dirty="0">
                <a:solidFill>
                  <a:schemeClr val="tx1"/>
                </a:solidFill>
              </a:rPr>
              <a:t>3. Accurate vehicle detection from raw radar heatmaps.</a:t>
            </a:r>
          </a:p>
          <a:p>
            <a:endParaRPr lang="en-CH" sz="2400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46064E-BB3C-051C-23B2-9790C796CDA9}"/>
              </a:ext>
            </a:extLst>
          </p:cNvPr>
          <p:cNvGrpSpPr/>
          <p:nvPr/>
        </p:nvGrpSpPr>
        <p:grpSpPr>
          <a:xfrm>
            <a:off x="0" y="2449113"/>
            <a:ext cx="12192000" cy="991134"/>
            <a:chOff x="0" y="2045545"/>
            <a:chExt cx="12192000" cy="9911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7BCC380-0646-0389-2A1F-433F4884BC21}"/>
                </a:ext>
              </a:extLst>
            </p:cNvPr>
            <p:cNvSpPr/>
            <p:nvPr/>
          </p:nvSpPr>
          <p:spPr>
            <a:xfrm>
              <a:off x="0" y="2045545"/>
              <a:ext cx="12192000" cy="991134"/>
            </a:xfrm>
            <a:prstGeom prst="rect">
              <a:avLst/>
            </a:prstGeom>
            <a:solidFill>
              <a:srgbClr val="EE1B2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indent="-342900">
                <a:buClrTx/>
                <a:buFont typeface="+mj-lt"/>
                <a:buAutoNum type="arabicPeriod"/>
              </a:pPr>
              <a:endParaRPr lang="en-CH" sz="28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535507-753E-8EE6-3EBB-BF82721EBE06}"/>
                </a:ext>
              </a:extLst>
            </p:cNvPr>
            <p:cNvSpPr txBox="1"/>
            <p:nvPr/>
          </p:nvSpPr>
          <p:spPr>
            <a:xfrm>
              <a:off x="2656597" y="2279502"/>
              <a:ext cx="68788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i="0" u="none" strike="noStrike" cap="none" dirty="0">
                  <a:solidFill>
                    <a:schemeClr val="bg1"/>
                  </a:solidFill>
                  <a:effectLst/>
                  <a:latin typeface="+mn-lt"/>
                  <a:ea typeface="DengXian" panose="02010600030101010101" pitchFamily="2" charset="-122"/>
                  <a:cs typeface="Calibri"/>
                  <a:sym typeface="Calibri"/>
                </a:rPr>
                <a:t>More severe in highly dynamic scenes!</a:t>
              </a:r>
              <a:endParaRPr lang="en-CH" sz="28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546D01D7-F74D-93ED-34DD-C63C259470B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Challenges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00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1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8.2|17|10.7|4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9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9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1.6|12.5|5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1.6|12.5|5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6.6|8.4|5.4|5.5|4.6|2.8|6.9|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.5|6|2.7|9.4|6.6|3.9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15.4|1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0.9|3.4|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7.8|1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1.9|8.6|2|24.1|1.8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9.8|9.6|13.6|12.9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|5.5"/>
</p:tagLst>
</file>

<file path=ppt/theme/theme1.xml><?xml version="1.0" encoding="utf-8"?>
<a:theme xmlns:a="http://schemas.openxmlformats.org/drawingml/2006/main" name="GCOE-Deck-Template-Full-FEB2021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COE-Deck-Template-Full-FEB2021.pptx" id="{AFCAB4DE-943E-4080-9927-58FFD97D5EAB}" vid="{F6DA1F16-F137-421E-9294-AB6F7A506E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GCOE-Deck-Template-Full-FEB2021</Template>
  <TotalTime>33056</TotalTime>
  <Words>1163</Words>
  <Application>Microsoft Macintosh PowerPoint</Application>
  <PresentationFormat>Widescreen</PresentationFormat>
  <Paragraphs>347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Cambria Math</vt:lpstr>
      <vt:lpstr>GCOE-Deck-Template-Full-FEB2021</vt:lpstr>
      <vt:lpstr>Exploiting Virtual Array Diversity for Accurate Radar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Signal Processing Pipeline of Radatron++</vt:lpstr>
      <vt:lpstr>Network Architecture of Radatron++</vt:lpstr>
      <vt:lpstr>Demo Video of Radatron++</vt:lpstr>
      <vt:lpstr>Radatron++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Junfeng Guan</dc:creator>
  <cp:lastModifiedBy>Guan Junfeng</cp:lastModifiedBy>
  <cp:revision>2510</cp:revision>
  <dcterms:created xsi:type="dcterms:W3CDTF">2021-12-08T00:32:55Z</dcterms:created>
  <dcterms:modified xsi:type="dcterms:W3CDTF">2023-06-14T12:22:23Z</dcterms:modified>
</cp:coreProperties>
</file>